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gif" ContentType="image/gif"/>
  <Default Extension="xlsx" ContentType="application/vnd.openxmlformats-officedocument.spreadsheetml.sheet"/>
  <Default Extension="mp4" ContentType="video/mp4"/>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24.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8"/>
  </p:sldMasterIdLst>
  <p:notesMasterIdLst>
    <p:notesMasterId r:id="rId54"/>
  </p:notesMasterIdLst>
  <p:handoutMasterIdLst>
    <p:handoutMasterId r:id="rId55"/>
  </p:handoutMasterIdLst>
  <p:sldIdLst>
    <p:sldId id="397" r:id="rId9"/>
    <p:sldId id="380" r:id="rId10"/>
    <p:sldId id="367" r:id="rId11"/>
    <p:sldId id="398" r:id="rId12"/>
    <p:sldId id="399" r:id="rId13"/>
    <p:sldId id="400" r:id="rId14"/>
    <p:sldId id="436" r:id="rId15"/>
    <p:sldId id="402" r:id="rId16"/>
    <p:sldId id="404" r:id="rId17"/>
    <p:sldId id="285" r:id="rId18"/>
    <p:sldId id="379" r:id="rId19"/>
    <p:sldId id="372" r:id="rId20"/>
    <p:sldId id="428" r:id="rId21"/>
    <p:sldId id="431" r:id="rId22"/>
    <p:sldId id="434" r:id="rId23"/>
    <p:sldId id="435" r:id="rId24"/>
    <p:sldId id="298" r:id="rId25"/>
    <p:sldId id="297" r:id="rId26"/>
    <p:sldId id="416" r:id="rId27"/>
    <p:sldId id="417" r:id="rId28"/>
    <p:sldId id="308" r:id="rId29"/>
    <p:sldId id="312" r:id="rId30"/>
    <p:sldId id="405" r:id="rId31"/>
    <p:sldId id="406" r:id="rId32"/>
    <p:sldId id="437" r:id="rId33"/>
    <p:sldId id="438" r:id="rId34"/>
    <p:sldId id="439" r:id="rId35"/>
    <p:sldId id="440" r:id="rId36"/>
    <p:sldId id="441" r:id="rId37"/>
    <p:sldId id="442" r:id="rId38"/>
    <p:sldId id="443" r:id="rId39"/>
    <p:sldId id="444" r:id="rId40"/>
    <p:sldId id="322" r:id="rId41"/>
    <p:sldId id="446" r:id="rId42"/>
    <p:sldId id="447" r:id="rId43"/>
    <p:sldId id="448" r:id="rId44"/>
    <p:sldId id="449" r:id="rId45"/>
    <p:sldId id="450" r:id="rId46"/>
    <p:sldId id="451" r:id="rId47"/>
    <p:sldId id="452" r:id="rId48"/>
    <p:sldId id="453" r:id="rId49"/>
    <p:sldId id="454" r:id="rId50"/>
    <p:sldId id="455" r:id="rId51"/>
    <p:sldId id="456" r:id="rId52"/>
    <p:sldId id="457" r:id="rId53"/>
  </p:sldIdLst>
  <p:sldSz cx="12192000" cy="6858000"/>
  <p:notesSz cx="6858000" cy="9144000"/>
  <p:embeddedFontLst>
    <p:embeddedFont>
      <p:font typeface="等线" panose="02010600030101010101" pitchFamily="2" charset="-122"/>
      <p:regular r:id="rId56"/>
      <p:bold r:id="rId57"/>
    </p:embeddedFont>
    <p:embeddedFont>
      <p:font typeface="Calibri" panose="020F0502020204030204" pitchFamily="34" charset="0"/>
      <p:regular r:id="rId58"/>
      <p:bold r:id="rId59"/>
      <p:italic r:id="rId60"/>
      <p:boldItalic r:id="rId61"/>
    </p:embeddedFont>
    <p:embeddedFont>
      <p:font typeface="Century Gothic" panose="020B0502020202020204" pitchFamily="34" charset="0"/>
      <p:regular r:id="rId62"/>
      <p:bold r:id="rId63"/>
      <p:italic r:id="rId64"/>
      <p:boldItalic r:id="rId65"/>
    </p:embeddedFont>
    <p:embeddedFont>
      <p:font typeface="Pegazi" pitchFamily="2" charset="0"/>
      <p:bold r:id="rId6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wnV+rBZF6+QVEQ+z5wbzVQ==" hashData="pqKluR/Q96tvVS53jFQLQMKzVRgN/DiIez8WXMemTtqt646+eBQmzvhJlp9ZtDNaYEgK3+xCXX9Y4ELn2+MM3Q=="/>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384" userDrawn="1">
          <p15:clr>
            <a:srgbClr val="A4A3A4"/>
          </p15:clr>
        </p15:guide>
        <p15:guide id="4" pos="600" userDrawn="1">
          <p15:clr>
            <a:srgbClr val="A4A3A4"/>
          </p15:clr>
        </p15:guide>
        <p15:guide id="5" pos="7296" userDrawn="1">
          <p15:clr>
            <a:srgbClr val="A4A3A4"/>
          </p15:clr>
        </p15:guide>
        <p15:guide id="6" pos="7080" userDrawn="1">
          <p15:clr>
            <a:srgbClr val="A4A3A4"/>
          </p15:clr>
        </p15:guide>
        <p15:guide id="7" orient="horz" pos="912" userDrawn="1">
          <p15:clr>
            <a:srgbClr val="A4A3A4"/>
          </p15:clr>
        </p15:guide>
        <p15:guide id="8" orient="horz" pos="3888" userDrawn="1">
          <p15:clr>
            <a:srgbClr val="A4A3A4"/>
          </p15:clr>
        </p15:guide>
        <p15:guide id="9" orient="horz" pos="1272" userDrawn="1">
          <p15:clr>
            <a:srgbClr val="A4A3A4"/>
          </p15:clr>
        </p15:guide>
        <p15:guide id="15" pos="6984" userDrawn="1">
          <p15:clr>
            <a:srgbClr val="A4A3A4"/>
          </p15:clr>
        </p15:guide>
        <p15:guide id="16" orient="horz" pos="1992"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 Y" initials="GY" lastIdx="1" clrIdx="0">
    <p:extLst>
      <p:ext uri="{19B8F6BF-5375-455C-9EA6-DF929625EA0E}">
        <p15:presenceInfo xmlns:p15="http://schemas.microsoft.com/office/powerpoint/2012/main" userId="dece2729eb6f74a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2E3139"/>
    <a:srgbClr val="90B3CD"/>
    <a:srgbClr val="F1F2F4"/>
    <a:srgbClr val="EDF1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 uri="{1BD7E111-0CB8-44D6-8891-C1BB2F81B7CC}">
      <p1710:readonlyRecommended xmlns:p1710="http://schemas.microsoft.com/office/powerpoint/2017/10/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613" autoAdjust="0"/>
    <p:restoredTop sz="85627" autoAdjust="0"/>
  </p:normalViewPr>
  <p:slideViewPr>
    <p:cSldViewPr snapToGrid="0" showGuides="1">
      <p:cViewPr varScale="1">
        <p:scale>
          <a:sx n="96" d="100"/>
          <a:sy n="96" d="100"/>
        </p:scale>
        <p:origin x="760" y="168"/>
      </p:cViewPr>
      <p:guideLst>
        <p:guide orient="horz" pos="2160"/>
        <p:guide pos="3840"/>
        <p:guide pos="384"/>
        <p:guide pos="600"/>
        <p:guide pos="7296"/>
        <p:guide pos="7080"/>
        <p:guide orient="horz" pos="912"/>
        <p:guide orient="horz" pos="3888"/>
        <p:guide orient="horz" pos="1272"/>
        <p:guide pos="6984"/>
        <p:guide orient="horz" pos="1992"/>
      </p:guideLst>
    </p:cSldViewPr>
  </p:slideViewPr>
  <p:notesTextViewPr>
    <p:cViewPr>
      <p:scale>
        <a:sx n="1" d="1"/>
        <a:sy n="1" d="1"/>
      </p:scale>
      <p:origin x="0" y="0"/>
    </p:cViewPr>
  </p:notesTextViewPr>
  <p:sorterViewPr>
    <p:cViewPr>
      <p:scale>
        <a:sx n="100" d="100"/>
        <a:sy n="100" d="100"/>
      </p:scale>
      <p:origin x="0" y="-16284"/>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8.xml"/><Relationship Id="rId21" Type="http://schemas.openxmlformats.org/officeDocument/2006/relationships/slide" Target="slides/slide13.xml"/><Relationship Id="rId42" Type="http://schemas.openxmlformats.org/officeDocument/2006/relationships/slide" Target="slides/slide34.xml"/><Relationship Id="rId47" Type="http://schemas.openxmlformats.org/officeDocument/2006/relationships/slide" Target="slides/slide39.xml"/><Relationship Id="rId63" Type="http://schemas.openxmlformats.org/officeDocument/2006/relationships/font" Target="fonts/font8.fntdata"/><Relationship Id="rId68" Type="http://schemas.openxmlformats.org/officeDocument/2006/relationships/presProps" Target="presProps.xml"/><Relationship Id="rId7" Type="http://schemas.openxmlformats.org/officeDocument/2006/relationships/customXml" Target="../customXml/item7.xml"/><Relationship Id="rId71"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8.xml"/><Relationship Id="rId29" Type="http://schemas.openxmlformats.org/officeDocument/2006/relationships/slide" Target="slides/slide21.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slide" Target="slides/slide37.xml"/><Relationship Id="rId53" Type="http://schemas.openxmlformats.org/officeDocument/2006/relationships/slide" Target="slides/slide45.xml"/><Relationship Id="rId58" Type="http://schemas.openxmlformats.org/officeDocument/2006/relationships/font" Target="fonts/font3.fntdata"/><Relationship Id="rId66" Type="http://schemas.openxmlformats.org/officeDocument/2006/relationships/font" Target="fonts/font11.fntdata"/><Relationship Id="rId5" Type="http://schemas.openxmlformats.org/officeDocument/2006/relationships/customXml" Target="../customXml/item5.xml"/><Relationship Id="rId61" Type="http://schemas.openxmlformats.org/officeDocument/2006/relationships/font" Target="fonts/font6.fntdata"/><Relationship Id="rId19" Type="http://schemas.openxmlformats.org/officeDocument/2006/relationships/slide" Target="slides/slide1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slide" Target="slides/slide40.xml"/><Relationship Id="rId56" Type="http://schemas.openxmlformats.org/officeDocument/2006/relationships/font" Target="fonts/font1.fntdata"/><Relationship Id="rId64" Type="http://schemas.openxmlformats.org/officeDocument/2006/relationships/font" Target="fonts/font9.fntdata"/><Relationship Id="rId69" Type="http://schemas.openxmlformats.org/officeDocument/2006/relationships/viewProps" Target="viewProps.xml"/><Relationship Id="rId8" Type="http://schemas.openxmlformats.org/officeDocument/2006/relationships/slideMaster" Target="slideMasters/slideMaster1.xml"/><Relationship Id="rId51" Type="http://schemas.openxmlformats.org/officeDocument/2006/relationships/slide" Target="slides/slide43.xml"/><Relationship Id="rId3" Type="http://schemas.openxmlformats.org/officeDocument/2006/relationships/customXml" Target="../customXml/item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slide" Target="slides/slide38.xml"/><Relationship Id="rId59" Type="http://schemas.openxmlformats.org/officeDocument/2006/relationships/font" Target="fonts/font4.fntdata"/><Relationship Id="rId67" Type="http://schemas.openxmlformats.org/officeDocument/2006/relationships/commentAuthors" Target="commentAuthors.xml"/><Relationship Id="rId20" Type="http://schemas.openxmlformats.org/officeDocument/2006/relationships/slide" Target="slides/slide12.xml"/><Relationship Id="rId41" Type="http://schemas.openxmlformats.org/officeDocument/2006/relationships/slide" Target="slides/slide33.xml"/><Relationship Id="rId54" Type="http://schemas.openxmlformats.org/officeDocument/2006/relationships/notesMaster" Target="notesMasters/notesMaster1.xml"/><Relationship Id="rId62" Type="http://schemas.openxmlformats.org/officeDocument/2006/relationships/font" Target="fonts/font7.fntdata"/><Relationship Id="rId7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slide" Target="slides/slide41.xml"/><Relationship Id="rId57" Type="http://schemas.openxmlformats.org/officeDocument/2006/relationships/font" Target="fonts/font2.fntdata"/><Relationship Id="rId10" Type="http://schemas.openxmlformats.org/officeDocument/2006/relationships/slide" Target="slides/slide2.xml"/><Relationship Id="rId31" Type="http://schemas.openxmlformats.org/officeDocument/2006/relationships/slide" Target="slides/slide23.xml"/><Relationship Id="rId44" Type="http://schemas.openxmlformats.org/officeDocument/2006/relationships/slide" Target="slides/slide36.xml"/><Relationship Id="rId52" Type="http://schemas.openxmlformats.org/officeDocument/2006/relationships/slide" Target="slides/slide44.xml"/><Relationship Id="rId60" Type="http://schemas.openxmlformats.org/officeDocument/2006/relationships/font" Target="fonts/font5.fntdata"/><Relationship Id="rId65" Type="http://schemas.openxmlformats.org/officeDocument/2006/relationships/font" Target="fonts/font10.fntdata"/><Relationship Id="rId4" Type="http://schemas.openxmlformats.org/officeDocument/2006/relationships/customXml" Target="../customXml/item4.xml"/><Relationship Id="rId9" Type="http://schemas.openxmlformats.org/officeDocument/2006/relationships/slide" Target="slides/slide1.xml"/><Relationship Id="rId13" Type="http://schemas.openxmlformats.org/officeDocument/2006/relationships/slide" Target="slides/slide5.xml"/><Relationship Id="rId18" Type="http://schemas.openxmlformats.org/officeDocument/2006/relationships/slide" Target="slides/slide10.xml"/><Relationship Id="rId39" Type="http://schemas.openxmlformats.org/officeDocument/2006/relationships/slide" Target="slides/slide31.xml"/><Relationship Id="rId34" Type="http://schemas.openxmlformats.org/officeDocument/2006/relationships/slide" Target="slides/slide26.xml"/><Relationship Id="rId50" Type="http://schemas.openxmlformats.org/officeDocument/2006/relationships/slide" Target="slides/slide42.xml"/><Relationship Id="rId55"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列1</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student</c:v>
                </c:pt>
                <c:pt idx="1">
                  <c:v>office worker</c:v>
                </c:pt>
                <c:pt idx="2">
                  <c:v>freelancer</c:v>
                </c:pt>
                <c:pt idx="3">
                  <c:v>boss</c:v>
                </c:pt>
                <c:pt idx="4">
                  <c:v>retiree</c:v>
                </c:pt>
              </c:strCache>
            </c:strRef>
          </c:cat>
          <c:val>
            <c:numRef>
              <c:f>Sheet1!$B$2:$B$6</c:f>
              <c:numCache>
                <c:formatCode>General</c:formatCode>
                <c:ptCount val="5"/>
                <c:pt idx="0">
                  <c:v>93</c:v>
                </c:pt>
                <c:pt idx="1">
                  <c:v>29</c:v>
                </c:pt>
                <c:pt idx="2">
                  <c:v>11</c:v>
                </c:pt>
                <c:pt idx="3">
                  <c:v>4</c:v>
                </c:pt>
                <c:pt idx="4">
                  <c:v>20</c:v>
                </c:pt>
              </c:numCache>
            </c:numRef>
          </c:val>
          <c:extLst>
            <c:ext xmlns:c16="http://schemas.microsoft.com/office/drawing/2014/chart" uri="{C3380CC4-5D6E-409C-BE32-E72D297353CC}">
              <c16:uniqueId val="{00000000-672A-487A-A4E0-A7446DF19999}"/>
            </c:ext>
          </c:extLst>
        </c:ser>
        <c:dLbls>
          <c:dLblPos val="outEnd"/>
          <c:showLegendKey val="0"/>
          <c:showVal val="1"/>
          <c:showCatName val="0"/>
          <c:showSerName val="0"/>
          <c:showPercent val="0"/>
          <c:showBubbleSize val="0"/>
        </c:dLbls>
        <c:gapWidth val="219"/>
        <c:overlap val="-27"/>
        <c:axId val="472609160"/>
        <c:axId val="472609488"/>
      </c:barChart>
      <c:catAx>
        <c:axId val="4726091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1" i="0" u="none" strike="noStrike" kern="1200" baseline="0">
                <a:solidFill>
                  <a:schemeClr val="tx1">
                    <a:lumMod val="65000"/>
                    <a:lumOff val="35000"/>
                  </a:schemeClr>
                </a:solidFill>
                <a:latin typeface="+mn-lt"/>
                <a:ea typeface="+mn-ea"/>
                <a:cs typeface="+mn-cs"/>
              </a:defRPr>
            </a:pPr>
            <a:endParaRPr lang="zh-CN"/>
          </a:p>
        </c:txPr>
        <c:crossAx val="472609488"/>
        <c:crosses val="autoZero"/>
        <c:auto val="1"/>
        <c:lblAlgn val="ctr"/>
        <c:lblOffset val="100"/>
        <c:noMultiLvlLbl val="0"/>
      </c:catAx>
      <c:valAx>
        <c:axId val="472609488"/>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7260916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列1</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poor</c:v>
                </c:pt>
                <c:pt idx="1">
                  <c:v>food and clothing</c:v>
                </c:pt>
                <c:pt idx="2">
                  <c:v>well-off</c:v>
                </c:pt>
                <c:pt idx="3">
                  <c:v>wealthy</c:v>
                </c:pt>
              </c:strCache>
            </c:strRef>
          </c:cat>
          <c:val>
            <c:numRef>
              <c:f>Sheet1!$B$2:$B$5</c:f>
              <c:numCache>
                <c:formatCode>General</c:formatCode>
                <c:ptCount val="4"/>
                <c:pt idx="0">
                  <c:v>6</c:v>
                </c:pt>
                <c:pt idx="1">
                  <c:v>53</c:v>
                </c:pt>
                <c:pt idx="2">
                  <c:v>95</c:v>
                </c:pt>
                <c:pt idx="3">
                  <c:v>4</c:v>
                </c:pt>
              </c:numCache>
            </c:numRef>
          </c:val>
          <c:extLst>
            <c:ext xmlns:c16="http://schemas.microsoft.com/office/drawing/2014/chart" uri="{C3380CC4-5D6E-409C-BE32-E72D297353CC}">
              <c16:uniqueId val="{00000000-C4D5-4A5F-AD2F-83543F218448}"/>
            </c:ext>
          </c:extLst>
        </c:ser>
        <c:dLbls>
          <c:dLblPos val="outEnd"/>
          <c:showLegendKey val="0"/>
          <c:showVal val="1"/>
          <c:showCatName val="0"/>
          <c:showSerName val="0"/>
          <c:showPercent val="0"/>
          <c:showBubbleSize val="0"/>
        </c:dLbls>
        <c:gapWidth val="219"/>
        <c:overlap val="-27"/>
        <c:axId val="472609160"/>
        <c:axId val="472609488"/>
      </c:barChart>
      <c:catAx>
        <c:axId val="4726091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1" i="0" u="none" strike="noStrike" kern="1200" baseline="0">
                <a:solidFill>
                  <a:schemeClr val="tx1">
                    <a:lumMod val="65000"/>
                    <a:lumOff val="35000"/>
                  </a:schemeClr>
                </a:solidFill>
                <a:latin typeface="+mn-lt"/>
                <a:ea typeface="+mn-ea"/>
                <a:cs typeface="+mn-cs"/>
              </a:defRPr>
            </a:pPr>
            <a:endParaRPr lang="zh-CN"/>
          </a:p>
        </c:txPr>
        <c:crossAx val="472609488"/>
        <c:crosses val="autoZero"/>
        <c:auto val="1"/>
        <c:lblAlgn val="ctr"/>
        <c:lblOffset val="100"/>
        <c:noMultiLvlLbl val="0"/>
      </c:catAx>
      <c:valAx>
        <c:axId val="472609488"/>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7260916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5.1932363910132097E-2"/>
          <c:y val="3.288469383455539E-2"/>
          <c:w val="0.64339603233438214"/>
          <c:h val="0.96509404850157321"/>
        </c:manualLayout>
      </c:layout>
      <c:pieChart>
        <c:varyColors val="1"/>
        <c:ser>
          <c:idx val="0"/>
          <c:order val="0"/>
          <c:tx>
            <c:strRef>
              <c:f>Sheet1!$B$1</c:f>
              <c:strCache>
                <c:ptCount val="1"/>
                <c:pt idx="0">
                  <c:v>列1</c:v>
                </c:pt>
              </c:strCache>
            </c:strRef>
          </c:tx>
          <c:dPt>
            <c:idx val="0"/>
            <c:bubble3D val="0"/>
            <c:spPr>
              <a:solidFill>
                <a:schemeClr val="accent2">
                  <a:shade val="76000"/>
                </a:schemeClr>
              </a:solidFill>
              <a:ln w="19050">
                <a:solidFill>
                  <a:schemeClr val="lt1"/>
                </a:solidFill>
              </a:ln>
              <a:effectLst/>
            </c:spPr>
            <c:extLst>
              <c:ext xmlns:c16="http://schemas.microsoft.com/office/drawing/2014/chart" uri="{C3380CC4-5D6E-409C-BE32-E72D297353CC}">
                <c16:uniqueId val="{00000001-AF90-4694-B355-F2FD04E2EA29}"/>
              </c:ext>
            </c:extLst>
          </c:dPt>
          <c:dPt>
            <c:idx val="1"/>
            <c:bubble3D val="0"/>
            <c:spPr>
              <a:solidFill>
                <a:schemeClr val="accent2">
                  <a:tint val="77000"/>
                </a:schemeClr>
              </a:solidFill>
              <a:ln w="19050">
                <a:solidFill>
                  <a:schemeClr val="lt1"/>
                </a:solidFill>
              </a:ln>
              <a:effectLst/>
            </c:spPr>
            <c:extLst>
              <c:ext xmlns:c16="http://schemas.microsoft.com/office/drawing/2014/chart" uri="{C3380CC4-5D6E-409C-BE32-E72D297353CC}">
                <c16:uniqueId val="{00000003-AF90-4694-B355-F2FD04E2EA29}"/>
              </c:ext>
            </c:extLst>
          </c:dPt>
          <c:dLbls>
            <c:dLbl>
              <c:idx val="0"/>
              <c:layout>
                <c:manualLayout>
                  <c:x val="-8.7948519291162375E-2"/>
                  <c:y val="0.14801092270951705"/>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AF90-4694-B355-F2FD04E2EA29}"/>
                </c:ext>
              </c:extLst>
            </c:dLbl>
            <c:dLbl>
              <c:idx val="1"/>
              <c:layout>
                <c:manualLayout>
                  <c:x val="8.1513261782052857E-2"/>
                  <c:y val="-0.26384555787348701"/>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AF90-4694-B355-F2FD04E2EA29}"/>
                </c:ext>
              </c:extLst>
            </c:dLbl>
            <c:spPr>
              <a:solidFill>
                <a:prstClr val="white"/>
              </a:solidFill>
              <a:ln>
                <a:solidFill>
                  <a:prstClr val="black">
                    <a:lumMod val="25000"/>
                    <a:lumOff val="75000"/>
                  </a:prstClr>
                </a:solidFill>
              </a:ln>
              <a:effectLst/>
            </c:spPr>
            <c:txPr>
              <a:bodyPr rot="0" spcFirstLastPara="1" vertOverflow="clip" horzOverflow="clip" vert="horz" wrap="square" lIns="38100" tIns="19050" rIns="38100" bIns="19050" anchor="ctr" anchorCtr="1">
                <a:spAutoFit/>
              </a:bodyPr>
              <a:lstStyle/>
              <a:p>
                <a:pPr>
                  <a:defRPr sz="2000" b="1" i="1" u="none" strike="noStrike" kern="1200" baseline="0">
                    <a:solidFill>
                      <a:schemeClr val="accent2">
                        <a:lumMod val="50000"/>
                      </a:schemeClr>
                    </a:solidFill>
                    <a:latin typeface="+mn-lt"/>
                    <a:ea typeface="+mn-ea"/>
                    <a:cs typeface="+mn-cs"/>
                  </a:defRPr>
                </a:pPr>
                <a:endParaRPr lang="zh-CN"/>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Sheet1!$A$2:$A$3</c:f>
              <c:strCache>
                <c:ptCount val="2"/>
                <c:pt idx="0">
                  <c:v>YES</c:v>
                </c:pt>
                <c:pt idx="1">
                  <c:v>NO</c:v>
                </c:pt>
              </c:strCache>
            </c:strRef>
          </c:cat>
          <c:val>
            <c:numRef>
              <c:f>Sheet1!$B$2:$B$3</c:f>
              <c:numCache>
                <c:formatCode>General</c:formatCode>
                <c:ptCount val="2"/>
                <c:pt idx="0">
                  <c:v>25</c:v>
                </c:pt>
                <c:pt idx="1">
                  <c:v>132</c:v>
                </c:pt>
              </c:numCache>
            </c:numRef>
          </c:val>
          <c:extLst>
            <c:ext xmlns:c16="http://schemas.microsoft.com/office/drawing/2014/chart" uri="{C3380CC4-5D6E-409C-BE32-E72D297353CC}">
              <c16:uniqueId val="{00000004-AF90-4694-B355-F2FD04E2EA29}"/>
            </c:ext>
          </c:extLst>
        </c:ser>
        <c:dLbls>
          <c:dLblPos val="inEnd"/>
          <c:showLegendKey val="0"/>
          <c:showVal val="0"/>
          <c:showCatName val="1"/>
          <c:showSerName val="0"/>
          <c:showPercent val="0"/>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pieChart>
        <c:varyColors val="1"/>
        <c:ser>
          <c:idx val="0"/>
          <c:order val="0"/>
          <c:tx>
            <c:strRef>
              <c:f>Sheet1!$B$1</c:f>
              <c:strCache>
                <c:ptCount val="1"/>
                <c:pt idx="0">
                  <c:v>列1</c:v>
                </c:pt>
              </c:strCache>
            </c:strRef>
          </c:tx>
          <c:dPt>
            <c:idx val="0"/>
            <c:bubble3D val="0"/>
            <c:spPr>
              <a:solidFill>
                <a:schemeClr val="accent4">
                  <a:shade val="58000"/>
                </a:schemeClr>
              </a:solidFill>
              <a:ln w="19050">
                <a:solidFill>
                  <a:schemeClr val="lt1"/>
                </a:solidFill>
              </a:ln>
              <a:effectLst/>
            </c:spPr>
            <c:extLst>
              <c:ext xmlns:c16="http://schemas.microsoft.com/office/drawing/2014/chart" uri="{C3380CC4-5D6E-409C-BE32-E72D297353CC}">
                <c16:uniqueId val="{00000001-579F-274F-AFFA-EC67DD16D422}"/>
              </c:ext>
            </c:extLst>
          </c:dPt>
          <c:dPt>
            <c:idx val="1"/>
            <c:bubble3D val="0"/>
            <c:spPr>
              <a:solidFill>
                <a:schemeClr val="accent4">
                  <a:shade val="86000"/>
                </a:schemeClr>
              </a:solidFill>
              <a:ln w="19050">
                <a:solidFill>
                  <a:schemeClr val="lt1"/>
                </a:solidFill>
              </a:ln>
              <a:effectLst/>
            </c:spPr>
            <c:extLst>
              <c:ext xmlns:c16="http://schemas.microsoft.com/office/drawing/2014/chart" uri="{C3380CC4-5D6E-409C-BE32-E72D297353CC}">
                <c16:uniqueId val="{00000003-579F-274F-AFFA-EC67DD16D422}"/>
              </c:ext>
            </c:extLst>
          </c:dPt>
          <c:dPt>
            <c:idx val="2"/>
            <c:bubble3D val="0"/>
            <c:spPr>
              <a:solidFill>
                <a:schemeClr val="accent4">
                  <a:tint val="86000"/>
                </a:schemeClr>
              </a:solidFill>
              <a:ln w="19050">
                <a:solidFill>
                  <a:schemeClr val="lt1"/>
                </a:solidFill>
              </a:ln>
              <a:effectLst/>
            </c:spPr>
            <c:extLst>
              <c:ext xmlns:c16="http://schemas.microsoft.com/office/drawing/2014/chart" uri="{C3380CC4-5D6E-409C-BE32-E72D297353CC}">
                <c16:uniqueId val="{00000005-579F-274F-AFFA-EC67DD16D422}"/>
              </c:ext>
            </c:extLst>
          </c:dPt>
          <c:dPt>
            <c:idx val="3"/>
            <c:bubble3D val="0"/>
            <c:spPr>
              <a:solidFill>
                <a:schemeClr val="accent4">
                  <a:tint val="58000"/>
                </a:schemeClr>
              </a:solidFill>
              <a:ln w="19050">
                <a:solidFill>
                  <a:schemeClr val="lt1"/>
                </a:solidFill>
              </a:ln>
              <a:effectLst/>
            </c:spPr>
            <c:extLst>
              <c:ext xmlns:c16="http://schemas.microsoft.com/office/drawing/2014/chart" uri="{C3380CC4-5D6E-409C-BE32-E72D297353CC}">
                <c16:uniqueId val="{00000007-579F-274F-AFFA-EC67DD16D422}"/>
              </c:ext>
            </c:extLst>
          </c:dPt>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bg1"/>
                    </a:solidFill>
                    <a:latin typeface="+mn-lt"/>
                    <a:ea typeface="+mn-ea"/>
                    <a:cs typeface="+mn-cs"/>
                  </a:defRPr>
                </a:pPr>
                <a:endParaRPr lang="zh-CN"/>
              </a:p>
            </c:txP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Great！ It's exactly what I want!</c:v>
                </c:pt>
                <c:pt idx="1">
                  <c:v>I don't want myself or my family to be taken care of by robots. I prefer to let myself or my family take the time to go.</c:v>
                </c:pt>
                <c:pt idx="2">
                  <c:v>Wait and see. No conclution before I've tried it.</c:v>
                </c:pt>
                <c:pt idx="3">
                  <c:v>Others</c:v>
                </c:pt>
              </c:strCache>
            </c:strRef>
          </c:cat>
          <c:val>
            <c:numRef>
              <c:f>Sheet1!$B$2:$B$5</c:f>
              <c:numCache>
                <c:formatCode>General</c:formatCode>
                <c:ptCount val="4"/>
                <c:pt idx="0">
                  <c:v>28</c:v>
                </c:pt>
                <c:pt idx="1">
                  <c:v>23</c:v>
                </c:pt>
                <c:pt idx="2">
                  <c:v>101</c:v>
                </c:pt>
                <c:pt idx="3">
                  <c:v>5</c:v>
                </c:pt>
              </c:numCache>
            </c:numRef>
          </c:val>
          <c:extLst>
            <c:ext xmlns:c16="http://schemas.microsoft.com/office/drawing/2014/chart" uri="{C3380CC4-5D6E-409C-BE32-E72D297353CC}">
              <c16:uniqueId val="{00000008-579F-274F-AFFA-EC67DD16D422}"/>
            </c:ext>
          </c:extLst>
        </c:ser>
        <c:dLbls>
          <c:showLegendKey val="0"/>
          <c:showVal val="0"/>
          <c:showCatName val="0"/>
          <c:showSerName val="0"/>
          <c:showPercent val="1"/>
          <c:showBubbleSize val="0"/>
          <c:showLeaderLines val="1"/>
        </c:dLbls>
        <c:firstSliceAng val="0"/>
      </c:pieChart>
      <c:spPr>
        <a:noFill/>
        <a:ln>
          <a:noFill/>
        </a:ln>
        <a:effectLst/>
      </c:spPr>
    </c:plotArea>
    <c:legend>
      <c:legendPos val="r"/>
      <c:layout>
        <c:manualLayout>
          <c:xMode val="edge"/>
          <c:yMode val="edge"/>
          <c:x val="0.59947920767716534"/>
          <c:y val="0.18314873381220881"/>
          <c:w val="0.39114579232283464"/>
          <c:h val="0.71391727891749024"/>
        </c:manualLayout>
      </c:layout>
      <c:overlay val="0"/>
      <c:spPr>
        <a:noFill/>
        <a:ln>
          <a:noFill/>
        </a:ln>
        <a:effectLst/>
      </c:spPr>
      <c:txPr>
        <a:bodyPr rot="0" spcFirstLastPara="1" vertOverflow="ellipsis" vert="horz" wrap="square" anchor="ctr" anchorCtr="1"/>
        <a:lstStyle/>
        <a:p>
          <a:pPr>
            <a:defRPr sz="1700"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withinLinear" id="15">
  <a:schemeClr val="accent2"/>
</cs:colorStyle>
</file>

<file path=ppt/charts/colors4.xml><?xml version="1.0" encoding="utf-8"?>
<cs:colorStyle xmlns:cs="http://schemas.microsoft.com/office/drawing/2012/chartStyle" xmlns:a="http://schemas.openxmlformats.org/drawingml/2006/main" meth="withinLinear" id="17">
  <a:schemeClr val="accent4"/>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3_5">
  <dgm:title val=""/>
  <dgm:desc val=""/>
  <dgm:catLst>
    <dgm:cat type="accent3" pri="11500"/>
  </dgm:catLst>
  <dgm:styleLbl name="node0">
    <dgm:fillClrLst meth="cycle">
      <a:schemeClr val="accent3">
        <a:alpha val="80000"/>
      </a:schemeClr>
    </dgm:fillClrLst>
    <dgm:linClrLst meth="repeat">
      <a:schemeClr val="lt1"/>
    </dgm:linClrLst>
    <dgm:effectClrLst/>
    <dgm:txLinClrLst/>
    <dgm:txFillClrLst/>
    <dgm:txEffectClrLst/>
  </dgm:styleLbl>
  <dgm:styleLbl name="node1">
    <dgm:fillClrLst>
      <a:schemeClr val="accent3">
        <a:alpha val="90000"/>
      </a:schemeClr>
      <a:schemeClr val="accent3">
        <a:alpha val="50000"/>
      </a:schemeClr>
    </dgm:fillClrLst>
    <dgm:linClrLst meth="repeat">
      <a:schemeClr val="lt1"/>
    </dgm:linClrLst>
    <dgm:effectClrLst/>
    <dgm:txLinClrLst/>
    <dgm:txFillClrLst/>
    <dgm:txEffectClrLst/>
  </dgm:styleLbl>
  <dgm:styleLbl name="alignNode1">
    <dgm:fillClrLst>
      <a:schemeClr val="accent3">
        <a:alpha val="90000"/>
      </a:schemeClr>
      <a:schemeClr val="accent3">
        <a:alpha val="50000"/>
      </a:schemeClr>
    </dgm:fillClrLst>
    <dgm:linClrLst>
      <a:schemeClr val="accent3">
        <a:alpha val="90000"/>
      </a:schemeClr>
      <a:schemeClr val="accent3">
        <a:alpha val="50000"/>
      </a:schemeClr>
    </dgm:linClrLst>
    <dgm:effectClrLst/>
    <dgm:txLinClrLst/>
    <dgm:txFillClrLst/>
    <dgm:txEffectClrLst/>
  </dgm:styleLbl>
  <dgm:styleLbl name="lnNode1">
    <dgm:fillClrLst>
      <a:schemeClr val="accent3">
        <a:shade val="90000"/>
      </a:schemeClr>
      <a:schemeClr val="accent3">
        <a:alpha val="50000"/>
        <a:tint val="5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alpha val="80000"/>
      </a:schemeClr>
    </dgm:fillClrLst>
    <dgm:linClrLst meth="repeat">
      <a:schemeClr val="lt1"/>
    </dgm:linClrLst>
    <dgm:effectClrLst/>
    <dgm:txLinClrLst/>
    <dgm:txFillClrLst/>
    <dgm:txEffectClrLst/>
  </dgm:styleLbl>
  <dgm:styleLbl name="node2">
    <dgm:fillClrLst>
      <a:schemeClr val="accent3">
        <a:alpha val="70000"/>
      </a:schemeClr>
    </dgm:fillClrLst>
    <dgm:linClrLst meth="repeat">
      <a:schemeClr val="lt1"/>
    </dgm:linClrLst>
    <dgm:effectClrLst/>
    <dgm:txLinClrLst/>
    <dgm:txFillClrLst/>
    <dgm:txEffectClrLst/>
  </dgm:styleLbl>
  <dgm:styleLbl name="node3">
    <dgm:fillClrLst>
      <a:schemeClr val="accent3">
        <a:alpha val="50000"/>
      </a:schemeClr>
    </dgm:fillClrLst>
    <dgm:linClrLst meth="repeat">
      <a:schemeClr val="lt1"/>
    </dgm:linClrLst>
    <dgm:effectClrLst/>
    <dgm:txLinClrLst/>
    <dgm:txFillClrLst/>
    <dgm:txEffectClrLst/>
  </dgm:styleLbl>
  <dgm:styleLbl name="node4">
    <dgm:fillClrLst>
      <a:schemeClr val="accent3">
        <a:alpha val="30000"/>
      </a:schemeClr>
    </dgm:fillClrLst>
    <dgm:linClrLst meth="repeat">
      <a:schemeClr val="lt1"/>
    </dgm:linClrLst>
    <dgm:effectClrLst/>
    <dgm:txLinClrLst/>
    <dgm:txFillClrLst/>
    <dgm:txEffectClrLst/>
  </dgm:styleLbl>
  <dgm:styleLbl name="fgImgPlace1">
    <dgm:fillClrLst>
      <a:schemeClr val="accent3">
        <a:tint val="50000"/>
        <a:alpha val="90000"/>
      </a:schemeClr>
      <a:schemeClr val="accent3">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f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b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sibTrans1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alpha val="90000"/>
      </a:schemeClr>
    </dgm:fillClrLst>
    <dgm:linClrLst meth="repeat">
      <a:schemeClr val="lt1"/>
    </dgm:linClrLst>
    <dgm:effectClrLst/>
    <dgm:txLinClrLst/>
    <dgm:txFillClrLst/>
    <dgm:txEffectClrLst/>
  </dgm:styleLbl>
  <dgm:styleLbl name="asst1">
    <dgm:fillClrLst meth="repeat">
      <a:schemeClr val="accent3">
        <a:alpha val="90000"/>
      </a:schemeClr>
    </dgm:fillClrLst>
    <dgm:linClrLst meth="repeat">
      <a:schemeClr val="lt1"/>
    </dgm:linClrLst>
    <dgm:effectClrLst/>
    <dgm:txLinClrLst/>
    <dgm:txFillClrLst/>
    <dgm:txEffectClrLst/>
  </dgm:styleLbl>
  <dgm:styleLbl name="asst2">
    <dgm:fillClrLst>
      <a:schemeClr val="accent3">
        <a:alpha val="90000"/>
      </a:schemeClr>
    </dgm:fillClrLst>
    <dgm:linClrLst meth="repeat">
      <a:schemeClr val="lt1"/>
    </dgm:linClrLst>
    <dgm:effectClrLst/>
    <dgm:txLinClrLst/>
    <dgm:txFillClrLst/>
    <dgm:txEffectClrLst/>
  </dgm:styleLbl>
  <dgm:styleLbl name="asst3">
    <dgm:fillClrLst>
      <a:schemeClr val="accent3">
        <a:alpha val="70000"/>
      </a:schemeClr>
    </dgm:fillClrLst>
    <dgm:linClrLst meth="repeat">
      <a:schemeClr val="lt1"/>
    </dgm:linClrLst>
    <dgm:effectClrLst/>
    <dgm:txLinClrLst/>
    <dgm:txFillClrLst/>
    <dgm:txEffectClrLst/>
  </dgm:styleLbl>
  <dgm:styleLbl name="asst4">
    <dgm:fillClrLst>
      <a:schemeClr val="accent3">
        <a:alpha val="50000"/>
      </a:schemeClr>
    </dgm:fillClrLst>
    <dgm:linClrLst meth="repeat">
      <a:schemeClr val="lt1"/>
    </dgm:linClrLst>
    <dgm:effectClrLst/>
    <dgm:txLinClrLst/>
    <dgm:txFillClrLst/>
    <dgm:txEffectClrLst/>
  </dgm:styleLbl>
  <dgm:styleLbl name="parChTrans2D1">
    <dgm:fillClrLst meth="repeat">
      <a:schemeClr val="accent3">
        <a:shade val="8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a:schemeClr val="accent3">
        <a:alpha val="90000"/>
        <a:tint val="40000"/>
      </a:schemeClr>
      <a:schemeClr val="accent3">
        <a:alpha val="5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5">
  <dgm:title val=""/>
  <dgm:desc val=""/>
  <dgm:catLst>
    <dgm:cat type="accent3" pri="11500"/>
  </dgm:catLst>
  <dgm:styleLbl name="node0">
    <dgm:fillClrLst meth="cycle">
      <a:schemeClr val="accent3">
        <a:alpha val="80000"/>
      </a:schemeClr>
    </dgm:fillClrLst>
    <dgm:linClrLst meth="repeat">
      <a:schemeClr val="lt1"/>
    </dgm:linClrLst>
    <dgm:effectClrLst/>
    <dgm:txLinClrLst/>
    <dgm:txFillClrLst/>
    <dgm:txEffectClrLst/>
  </dgm:styleLbl>
  <dgm:styleLbl name="node1">
    <dgm:fillClrLst>
      <a:schemeClr val="accent3">
        <a:alpha val="90000"/>
      </a:schemeClr>
      <a:schemeClr val="accent3">
        <a:alpha val="50000"/>
      </a:schemeClr>
    </dgm:fillClrLst>
    <dgm:linClrLst meth="repeat">
      <a:schemeClr val="lt1"/>
    </dgm:linClrLst>
    <dgm:effectClrLst/>
    <dgm:txLinClrLst/>
    <dgm:txFillClrLst/>
    <dgm:txEffectClrLst/>
  </dgm:styleLbl>
  <dgm:styleLbl name="alignNode1">
    <dgm:fillClrLst>
      <a:schemeClr val="accent3">
        <a:alpha val="90000"/>
      </a:schemeClr>
      <a:schemeClr val="accent3">
        <a:alpha val="50000"/>
      </a:schemeClr>
    </dgm:fillClrLst>
    <dgm:linClrLst>
      <a:schemeClr val="accent3">
        <a:alpha val="90000"/>
      </a:schemeClr>
      <a:schemeClr val="accent3">
        <a:alpha val="50000"/>
      </a:schemeClr>
    </dgm:linClrLst>
    <dgm:effectClrLst/>
    <dgm:txLinClrLst/>
    <dgm:txFillClrLst/>
    <dgm:txEffectClrLst/>
  </dgm:styleLbl>
  <dgm:styleLbl name="lnNode1">
    <dgm:fillClrLst>
      <a:schemeClr val="accent3">
        <a:shade val="90000"/>
      </a:schemeClr>
      <a:schemeClr val="accent3">
        <a:alpha val="50000"/>
        <a:tint val="5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alpha val="80000"/>
      </a:schemeClr>
    </dgm:fillClrLst>
    <dgm:linClrLst meth="repeat">
      <a:schemeClr val="lt1"/>
    </dgm:linClrLst>
    <dgm:effectClrLst/>
    <dgm:txLinClrLst/>
    <dgm:txFillClrLst/>
    <dgm:txEffectClrLst/>
  </dgm:styleLbl>
  <dgm:styleLbl name="node2">
    <dgm:fillClrLst>
      <a:schemeClr val="accent3">
        <a:alpha val="70000"/>
      </a:schemeClr>
    </dgm:fillClrLst>
    <dgm:linClrLst meth="repeat">
      <a:schemeClr val="lt1"/>
    </dgm:linClrLst>
    <dgm:effectClrLst/>
    <dgm:txLinClrLst/>
    <dgm:txFillClrLst/>
    <dgm:txEffectClrLst/>
  </dgm:styleLbl>
  <dgm:styleLbl name="node3">
    <dgm:fillClrLst>
      <a:schemeClr val="accent3">
        <a:alpha val="50000"/>
      </a:schemeClr>
    </dgm:fillClrLst>
    <dgm:linClrLst meth="repeat">
      <a:schemeClr val="lt1"/>
    </dgm:linClrLst>
    <dgm:effectClrLst/>
    <dgm:txLinClrLst/>
    <dgm:txFillClrLst/>
    <dgm:txEffectClrLst/>
  </dgm:styleLbl>
  <dgm:styleLbl name="node4">
    <dgm:fillClrLst>
      <a:schemeClr val="accent3">
        <a:alpha val="30000"/>
      </a:schemeClr>
    </dgm:fillClrLst>
    <dgm:linClrLst meth="repeat">
      <a:schemeClr val="lt1"/>
    </dgm:linClrLst>
    <dgm:effectClrLst/>
    <dgm:txLinClrLst/>
    <dgm:txFillClrLst/>
    <dgm:txEffectClrLst/>
  </dgm:styleLbl>
  <dgm:styleLbl name="fgImgPlace1">
    <dgm:fillClrLst>
      <a:schemeClr val="accent3">
        <a:tint val="50000"/>
        <a:alpha val="90000"/>
      </a:schemeClr>
      <a:schemeClr val="accent3">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f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b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sibTrans1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alpha val="90000"/>
      </a:schemeClr>
    </dgm:fillClrLst>
    <dgm:linClrLst meth="repeat">
      <a:schemeClr val="lt1"/>
    </dgm:linClrLst>
    <dgm:effectClrLst/>
    <dgm:txLinClrLst/>
    <dgm:txFillClrLst/>
    <dgm:txEffectClrLst/>
  </dgm:styleLbl>
  <dgm:styleLbl name="asst1">
    <dgm:fillClrLst meth="repeat">
      <a:schemeClr val="accent3">
        <a:alpha val="90000"/>
      </a:schemeClr>
    </dgm:fillClrLst>
    <dgm:linClrLst meth="repeat">
      <a:schemeClr val="lt1"/>
    </dgm:linClrLst>
    <dgm:effectClrLst/>
    <dgm:txLinClrLst/>
    <dgm:txFillClrLst/>
    <dgm:txEffectClrLst/>
  </dgm:styleLbl>
  <dgm:styleLbl name="asst2">
    <dgm:fillClrLst>
      <a:schemeClr val="accent3">
        <a:alpha val="90000"/>
      </a:schemeClr>
    </dgm:fillClrLst>
    <dgm:linClrLst meth="repeat">
      <a:schemeClr val="lt1"/>
    </dgm:linClrLst>
    <dgm:effectClrLst/>
    <dgm:txLinClrLst/>
    <dgm:txFillClrLst/>
    <dgm:txEffectClrLst/>
  </dgm:styleLbl>
  <dgm:styleLbl name="asst3">
    <dgm:fillClrLst>
      <a:schemeClr val="accent3">
        <a:alpha val="70000"/>
      </a:schemeClr>
    </dgm:fillClrLst>
    <dgm:linClrLst meth="repeat">
      <a:schemeClr val="lt1"/>
    </dgm:linClrLst>
    <dgm:effectClrLst/>
    <dgm:txLinClrLst/>
    <dgm:txFillClrLst/>
    <dgm:txEffectClrLst/>
  </dgm:styleLbl>
  <dgm:styleLbl name="asst4">
    <dgm:fillClrLst>
      <a:schemeClr val="accent3">
        <a:alpha val="50000"/>
      </a:schemeClr>
    </dgm:fillClrLst>
    <dgm:linClrLst meth="repeat">
      <a:schemeClr val="lt1"/>
    </dgm:linClrLst>
    <dgm:effectClrLst/>
    <dgm:txLinClrLst/>
    <dgm:txFillClrLst/>
    <dgm:txEffectClrLst/>
  </dgm:styleLbl>
  <dgm:styleLbl name="parChTrans2D1">
    <dgm:fillClrLst meth="repeat">
      <a:schemeClr val="accent3">
        <a:shade val="8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a:schemeClr val="accent3">
        <a:alpha val="90000"/>
        <a:tint val="40000"/>
      </a:schemeClr>
      <a:schemeClr val="accent3">
        <a:alpha val="5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5">
  <dgm:title val=""/>
  <dgm:desc val=""/>
  <dgm:catLst>
    <dgm:cat type="accent3" pri="11500"/>
  </dgm:catLst>
  <dgm:styleLbl name="node0">
    <dgm:fillClrLst meth="cycle">
      <a:schemeClr val="accent3">
        <a:alpha val="80000"/>
      </a:schemeClr>
    </dgm:fillClrLst>
    <dgm:linClrLst meth="repeat">
      <a:schemeClr val="lt1"/>
    </dgm:linClrLst>
    <dgm:effectClrLst/>
    <dgm:txLinClrLst/>
    <dgm:txFillClrLst/>
    <dgm:txEffectClrLst/>
  </dgm:styleLbl>
  <dgm:styleLbl name="node1">
    <dgm:fillClrLst>
      <a:schemeClr val="accent3">
        <a:alpha val="90000"/>
      </a:schemeClr>
      <a:schemeClr val="accent3">
        <a:alpha val="50000"/>
      </a:schemeClr>
    </dgm:fillClrLst>
    <dgm:linClrLst meth="repeat">
      <a:schemeClr val="lt1"/>
    </dgm:linClrLst>
    <dgm:effectClrLst/>
    <dgm:txLinClrLst/>
    <dgm:txFillClrLst/>
    <dgm:txEffectClrLst/>
  </dgm:styleLbl>
  <dgm:styleLbl name="alignNode1">
    <dgm:fillClrLst>
      <a:schemeClr val="accent3">
        <a:alpha val="90000"/>
      </a:schemeClr>
      <a:schemeClr val="accent3">
        <a:alpha val="50000"/>
      </a:schemeClr>
    </dgm:fillClrLst>
    <dgm:linClrLst>
      <a:schemeClr val="accent3">
        <a:alpha val="90000"/>
      </a:schemeClr>
      <a:schemeClr val="accent3">
        <a:alpha val="50000"/>
      </a:schemeClr>
    </dgm:linClrLst>
    <dgm:effectClrLst/>
    <dgm:txLinClrLst/>
    <dgm:txFillClrLst/>
    <dgm:txEffectClrLst/>
  </dgm:styleLbl>
  <dgm:styleLbl name="lnNode1">
    <dgm:fillClrLst>
      <a:schemeClr val="accent3">
        <a:shade val="90000"/>
      </a:schemeClr>
      <a:schemeClr val="accent3">
        <a:alpha val="50000"/>
        <a:tint val="5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alpha val="80000"/>
      </a:schemeClr>
    </dgm:fillClrLst>
    <dgm:linClrLst meth="repeat">
      <a:schemeClr val="lt1"/>
    </dgm:linClrLst>
    <dgm:effectClrLst/>
    <dgm:txLinClrLst/>
    <dgm:txFillClrLst/>
    <dgm:txEffectClrLst/>
  </dgm:styleLbl>
  <dgm:styleLbl name="node2">
    <dgm:fillClrLst>
      <a:schemeClr val="accent3">
        <a:alpha val="70000"/>
      </a:schemeClr>
    </dgm:fillClrLst>
    <dgm:linClrLst meth="repeat">
      <a:schemeClr val="lt1"/>
    </dgm:linClrLst>
    <dgm:effectClrLst/>
    <dgm:txLinClrLst/>
    <dgm:txFillClrLst/>
    <dgm:txEffectClrLst/>
  </dgm:styleLbl>
  <dgm:styleLbl name="node3">
    <dgm:fillClrLst>
      <a:schemeClr val="accent3">
        <a:alpha val="50000"/>
      </a:schemeClr>
    </dgm:fillClrLst>
    <dgm:linClrLst meth="repeat">
      <a:schemeClr val="lt1"/>
    </dgm:linClrLst>
    <dgm:effectClrLst/>
    <dgm:txLinClrLst/>
    <dgm:txFillClrLst/>
    <dgm:txEffectClrLst/>
  </dgm:styleLbl>
  <dgm:styleLbl name="node4">
    <dgm:fillClrLst>
      <a:schemeClr val="accent3">
        <a:alpha val="30000"/>
      </a:schemeClr>
    </dgm:fillClrLst>
    <dgm:linClrLst meth="repeat">
      <a:schemeClr val="lt1"/>
    </dgm:linClrLst>
    <dgm:effectClrLst/>
    <dgm:txLinClrLst/>
    <dgm:txFillClrLst/>
    <dgm:txEffectClrLst/>
  </dgm:styleLbl>
  <dgm:styleLbl name="fgImgPlace1">
    <dgm:fillClrLst>
      <a:schemeClr val="accent3">
        <a:tint val="50000"/>
        <a:alpha val="90000"/>
      </a:schemeClr>
      <a:schemeClr val="accent3">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f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b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sibTrans1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alpha val="90000"/>
      </a:schemeClr>
    </dgm:fillClrLst>
    <dgm:linClrLst meth="repeat">
      <a:schemeClr val="lt1"/>
    </dgm:linClrLst>
    <dgm:effectClrLst/>
    <dgm:txLinClrLst/>
    <dgm:txFillClrLst/>
    <dgm:txEffectClrLst/>
  </dgm:styleLbl>
  <dgm:styleLbl name="asst1">
    <dgm:fillClrLst meth="repeat">
      <a:schemeClr val="accent3">
        <a:alpha val="90000"/>
      </a:schemeClr>
    </dgm:fillClrLst>
    <dgm:linClrLst meth="repeat">
      <a:schemeClr val="lt1"/>
    </dgm:linClrLst>
    <dgm:effectClrLst/>
    <dgm:txLinClrLst/>
    <dgm:txFillClrLst/>
    <dgm:txEffectClrLst/>
  </dgm:styleLbl>
  <dgm:styleLbl name="asst2">
    <dgm:fillClrLst>
      <a:schemeClr val="accent3">
        <a:alpha val="90000"/>
      </a:schemeClr>
    </dgm:fillClrLst>
    <dgm:linClrLst meth="repeat">
      <a:schemeClr val="lt1"/>
    </dgm:linClrLst>
    <dgm:effectClrLst/>
    <dgm:txLinClrLst/>
    <dgm:txFillClrLst/>
    <dgm:txEffectClrLst/>
  </dgm:styleLbl>
  <dgm:styleLbl name="asst3">
    <dgm:fillClrLst>
      <a:schemeClr val="accent3">
        <a:alpha val="70000"/>
      </a:schemeClr>
    </dgm:fillClrLst>
    <dgm:linClrLst meth="repeat">
      <a:schemeClr val="lt1"/>
    </dgm:linClrLst>
    <dgm:effectClrLst/>
    <dgm:txLinClrLst/>
    <dgm:txFillClrLst/>
    <dgm:txEffectClrLst/>
  </dgm:styleLbl>
  <dgm:styleLbl name="asst4">
    <dgm:fillClrLst>
      <a:schemeClr val="accent3">
        <a:alpha val="50000"/>
      </a:schemeClr>
    </dgm:fillClrLst>
    <dgm:linClrLst meth="repeat">
      <a:schemeClr val="lt1"/>
    </dgm:linClrLst>
    <dgm:effectClrLst/>
    <dgm:txLinClrLst/>
    <dgm:txFillClrLst/>
    <dgm:txEffectClrLst/>
  </dgm:styleLbl>
  <dgm:styleLbl name="parChTrans2D1">
    <dgm:fillClrLst meth="repeat">
      <a:schemeClr val="accent3">
        <a:shade val="8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a:schemeClr val="accent3">
        <a:alpha val="90000"/>
        <a:tint val="40000"/>
      </a:schemeClr>
      <a:schemeClr val="accent3">
        <a:alpha val="5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732E99-B89B-4044-8044-ED58D370671A}" type="doc">
      <dgm:prSet loTypeId="urn:microsoft.com/office/officeart/2005/8/layout/hierarchy2" loCatId="hierarchy" qsTypeId="urn:microsoft.com/office/officeart/2005/8/quickstyle/simple5" qsCatId="simple" csTypeId="urn:microsoft.com/office/officeart/2005/8/colors/accent3_5" csCatId="accent3" phldr="1"/>
      <dgm:spPr/>
      <dgm:t>
        <a:bodyPr/>
        <a:lstStyle/>
        <a:p>
          <a:endParaRPr lang="zh-CN" altLang="en-US"/>
        </a:p>
      </dgm:t>
    </dgm:pt>
    <dgm:pt modelId="{B507D09E-3FF7-46F1-B8D3-886692024611}">
      <dgm:prSet phldrT="[文本]" custT="1"/>
      <dgm:spPr/>
      <dgm:t>
        <a:bodyPr bIns="0" anchor="b" anchorCtr="1"/>
        <a:lstStyle/>
        <a:p>
          <a:r>
            <a:rPr lang="en-US" altLang="zh-CN" sz="3200" dirty="0">
              <a:latin typeface="Pegazi" pitchFamily="50" charset="0"/>
            </a:rPr>
            <a:t>FEEDIE</a:t>
          </a:r>
          <a:endParaRPr lang="zh-CN" altLang="en-US" sz="4000" dirty="0">
            <a:latin typeface="Pegazi" pitchFamily="50" charset="0"/>
          </a:endParaRPr>
        </a:p>
      </dgm:t>
    </dgm:pt>
    <dgm:pt modelId="{E3FF35C1-0D1D-4218-B452-2010CDDF035D}" type="parTrans" cxnId="{F75268FC-ED11-48F8-8131-FDB3D97407F5}">
      <dgm:prSet/>
      <dgm:spPr/>
      <dgm:t>
        <a:bodyPr/>
        <a:lstStyle/>
        <a:p>
          <a:endParaRPr lang="zh-CN" altLang="en-US"/>
        </a:p>
      </dgm:t>
    </dgm:pt>
    <dgm:pt modelId="{BE1443B6-F502-459D-9DA4-F7A3978D9E46}" type="sibTrans" cxnId="{F75268FC-ED11-48F8-8131-FDB3D97407F5}">
      <dgm:prSet/>
      <dgm:spPr/>
      <dgm:t>
        <a:bodyPr/>
        <a:lstStyle/>
        <a:p>
          <a:endParaRPr lang="zh-CN" altLang="en-US"/>
        </a:p>
      </dgm:t>
    </dgm:pt>
    <dgm:pt modelId="{402C027D-E9FF-456F-AEFD-AD4871C222CD}">
      <dgm:prSet phldrT="[文本]" custT="1"/>
      <dgm:spPr/>
      <dgm:t>
        <a:bodyPr/>
        <a:lstStyle/>
        <a:p>
          <a:r>
            <a:rPr lang="en-US" altLang="zh-CN" sz="2800" b="1" dirty="0"/>
            <a:t>Hardware</a:t>
          </a:r>
          <a:endParaRPr lang="zh-CN" altLang="en-US" sz="2800" b="1" dirty="0"/>
        </a:p>
      </dgm:t>
    </dgm:pt>
    <dgm:pt modelId="{98ABB858-303C-47D0-B4C5-E2E3417B36A6}" type="parTrans" cxnId="{7CA265E7-FB4A-44E5-9899-ECC86C4534F8}">
      <dgm:prSet/>
      <dgm:spPr/>
      <dgm:t>
        <a:bodyPr/>
        <a:lstStyle/>
        <a:p>
          <a:endParaRPr lang="zh-CN" altLang="en-US"/>
        </a:p>
      </dgm:t>
    </dgm:pt>
    <dgm:pt modelId="{1C75CC7C-8355-4A76-9533-077DBA749CFE}" type="sibTrans" cxnId="{7CA265E7-FB4A-44E5-9899-ECC86C4534F8}">
      <dgm:prSet/>
      <dgm:spPr/>
      <dgm:t>
        <a:bodyPr/>
        <a:lstStyle/>
        <a:p>
          <a:endParaRPr lang="zh-CN" altLang="en-US"/>
        </a:p>
      </dgm:t>
    </dgm:pt>
    <dgm:pt modelId="{41B76365-70A3-4F0B-94C1-A6964AD3B8C9}">
      <dgm:prSet phldrT="[文本]"/>
      <dgm:spPr/>
      <dgm:t>
        <a:bodyPr/>
        <a:lstStyle/>
        <a:p>
          <a:r>
            <a:rPr lang="en-US" b="1"/>
            <a:t>Robotic Arm, Arduino 101, Power Supply .etc.</a:t>
          </a:r>
          <a:endParaRPr lang="zh-CN" altLang="en-US" b="1" dirty="0"/>
        </a:p>
      </dgm:t>
    </dgm:pt>
    <dgm:pt modelId="{782DCBEE-0820-46D0-BD96-38806A86C77E}" type="parTrans" cxnId="{489789FE-3C6C-451C-800C-5A5226FD244F}">
      <dgm:prSet/>
      <dgm:spPr/>
      <dgm:t>
        <a:bodyPr/>
        <a:lstStyle/>
        <a:p>
          <a:endParaRPr lang="zh-CN" altLang="en-US"/>
        </a:p>
      </dgm:t>
    </dgm:pt>
    <dgm:pt modelId="{C0C3A991-6D7C-4751-972D-C41B424EF2C2}" type="sibTrans" cxnId="{489789FE-3C6C-451C-800C-5A5226FD244F}">
      <dgm:prSet/>
      <dgm:spPr/>
      <dgm:t>
        <a:bodyPr/>
        <a:lstStyle/>
        <a:p>
          <a:endParaRPr lang="zh-CN" altLang="en-US"/>
        </a:p>
      </dgm:t>
    </dgm:pt>
    <dgm:pt modelId="{EB204394-C16B-4D87-A211-BE15E1A24193}">
      <dgm:prSet phldrT="[文本]" custT="1"/>
      <dgm:spPr/>
      <dgm:t>
        <a:bodyPr/>
        <a:lstStyle/>
        <a:p>
          <a:r>
            <a:rPr lang="en-US" altLang="zh-CN" sz="3200" b="1" dirty="0"/>
            <a:t>Software</a:t>
          </a:r>
          <a:endParaRPr lang="zh-CN" altLang="en-US" sz="3200" b="1" dirty="0"/>
        </a:p>
      </dgm:t>
    </dgm:pt>
    <dgm:pt modelId="{DB773C8A-DE3A-4716-9D86-85F8D52F6C91}" type="parTrans" cxnId="{845D4D6B-E6EB-4D1D-A34D-17BC275762F1}">
      <dgm:prSet/>
      <dgm:spPr/>
      <dgm:t>
        <a:bodyPr/>
        <a:lstStyle/>
        <a:p>
          <a:endParaRPr lang="zh-CN" altLang="en-US"/>
        </a:p>
      </dgm:t>
    </dgm:pt>
    <dgm:pt modelId="{A0A01FFB-0BAC-4D9B-9879-1C611883DB64}" type="sibTrans" cxnId="{845D4D6B-E6EB-4D1D-A34D-17BC275762F1}">
      <dgm:prSet/>
      <dgm:spPr/>
      <dgm:t>
        <a:bodyPr/>
        <a:lstStyle/>
        <a:p>
          <a:endParaRPr lang="zh-CN" altLang="en-US"/>
        </a:p>
      </dgm:t>
    </dgm:pt>
    <dgm:pt modelId="{C56F0462-DE1A-4730-8CDD-7B6F7FC35801}">
      <dgm:prSet phldrT="[文本]" custT="1"/>
      <dgm:spPr/>
      <dgm:t>
        <a:bodyPr/>
        <a:lstStyle/>
        <a:p>
          <a:r>
            <a:rPr lang="en-US" altLang="zh-CN" sz="2400" b="1" dirty="0"/>
            <a:t>Front-End</a:t>
          </a:r>
          <a:endParaRPr lang="zh-CN" altLang="en-US" sz="2400" b="1" dirty="0"/>
        </a:p>
      </dgm:t>
    </dgm:pt>
    <dgm:pt modelId="{E8C59C92-8356-4732-B4B1-885D5E733DA0}" type="parTrans" cxnId="{E6260D15-B014-44D6-B794-A36D82B78640}">
      <dgm:prSet/>
      <dgm:spPr/>
      <dgm:t>
        <a:bodyPr/>
        <a:lstStyle/>
        <a:p>
          <a:endParaRPr lang="zh-CN" altLang="en-US"/>
        </a:p>
      </dgm:t>
    </dgm:pt>
    <dgm:pt modelId="{20FB980D-F53C-4D98-A989-391C3DEF7A64}" type="sibTrans" cxnId="{E6260D15-B014-44D6-B794-A36D82B78640}">
      <dgm:prSet/>
      <dgm:spPr/>
      <dgm:t>
        <a:bodyPr/>
        <a:lstStyle/>
        <a:p>
          <a:endParaRPr lang="zh-CN" altLang="en-US"/>
        </a:p>
      </dgm:t>
    </dgm:pt>
    <dgm:pt modelId="{2C783D48-984A-4322-B834-890FB84D59F4}">
      <dgm:prSet custT="1"/>
      <dgm:spPr/>
      <dgm:t>
        <a:bodyPr/>
        <a:lstStyle/>
        <a:p>
          <a:r>
            <a:rPr lang="en-US" altLang="zh-CN" sz="2000" b="1" dirty="0"/>
            <a:t>Background</a:t>
          </a:r>
          <a:endParaRPr lang="zh-CN" altLang="en-US" sz="1800" b="1" dirty="0"/>
        </a:p>
      </dgm:t>
    </dgm:pt>
    <dgm:pt modelId="{A17D3A41-B007-408B-B582-A42C15CDF357}" type="parTrans" cxnId="{12CDEC6A-C7DF-48F3-B490-FEAEE79582EF}">
      <dgm:prSet/>
      <dgm:spPr/>
      <dgm:t>
        <a:bodyPr/>
        <a:lstStyle/>
        <a:p>
          <a:endParaRPr lang="zh-CN" altLang="en-US"/>
        </a:p>
      </dgm:t>
    </dgm:pt>
    <dgm:pt modelId="{0F0C0402-3849-49D1-ADF8-C5A8FCBEA18B}" type="sibTrans" cxnId="{12CDEC6A-C7DF-48F3-B490-FEAEE79582EF}">
      <dgm:prSet/>
      <dgm:spPr/>
      <dgm:t>
        <a:bodyPr/>
        <a:lstStyle/>
        <a:p>
          <a:endParaRPr lang="zh-CN" altLang="en-US"/>
        </a:p>
      </dgm:t>
    </dgm:pt>
    <dgm:pt modelId="{9141B2EF-F7BC-4C60-BFB2-E1F43856B07A}">
      <dgm:prSet custT="1"/>
      <dgm:spPr/>
      <dgm:t>
        <a:bodyPr/>
        <a:lstStyle/>
        <a:p>
          <a:r>
            <a:rPr lang="en-US" altLang="zh-CN" sz="2200" b="1" dirty="0"/>
            <a:t>HCI</a:t>
          </a:r>
          <a:endParaRPr lang="zh-CN" altLang="en-US" sz="2200" b="1" dirty="0"/>
        </a:p>
      </dgm:t>
    </dgm:pt>
    <dgm:pt modelId="{7A23AC4C-0A8E-40E1-A8E9-B4E7ABBE7987}" type="parTrans" cxnId="{93A50EAB-53F8-4A13-BEA4-03FD1A4CDC9E}">
      <dgm:prSet/>
      <dgm:spPr/>
      <dgm:t>
        <a:bodyPr/>
        <a:lstStyle/>
        <a:p>
          <a:endParaRPr lang="zh-CN" altLang="en-US"/>
        </a:p>
      </dgm:t>
    </dgm:pt>
    <dgm:pt modelId="{11EEEBA2-1C3F-4954-AFFA-FFE94F8AD502}" type="sibTrans" cxnId="{93A50EAB-53F8-4A13-BEA4-03FD1A4CDC9E}">
      <dgm:prSet/>
      <dgm:spPr/>
      <dgm:t>
        <a:bodyPr/>
        <a:lstStyle/>
        <a:p>
          <a:endParaRPr lang="zh-CN" altLang="en-US"/>
        </a:p>
      </dgm:t>
    </dgm:pt>
    <dgm:pt modelId="{FE8F4558-E399-435B-88FF-CB8862D37E54}">
      <dgm:prSet custT="1"/>
      <dgm:spPr/>
      <dgm:t>
        <a:bodyPr/>
        <a:lstStyle/>
        <a:p>
          <a:r>
            <a:rPr lang="en-US" altLang="zh-CN" sz="2000" b="1" dirty="0"/>
            <a:t>Speech Recognition</a:t>
          </a:r>
        </a:p>
      </dgm:t>
    </dgm:pt>
    <dgm:pt modelId="{69BD87CE-AEE6-4BA2-A403-04CE94C76A5E}" type="parTrans" cxnId="{4044C2C1-7B6E-44AA-A1FC-4A345BA7A277}">
      <dgm:prSet/>
      <dgm:spPr/>
      <dgm:t>
        <a:bodyPr/>
        <a:lstStyle/>
        <a:p>
          <a:endParaRPr lang="zh-CN" altLang="en-US"/>
        </a:p>
      </dgm:t>
    </dgm:pt>
    <dgm:pt modelId="{D557522C-ACDB-493B-8001-28BDF07894F0}" type="sibTrans" cxnId="{4044C2C1-7B6E-44AA-A1FC-4A345BA7A277}">
      <dgm:prSet/>
      <dgm:spPr/>
      <dgm:t>
        <a:bodyPr/>
        <a:lstStyle/>
        <a:p>
          <a:endParaRPr lang="zh-CN" altLang="en-US"/>
        </a:p>
      </dgm:t>
    </dgm:pt>
    <dgm:pt modelId="{01EAB778-B0FE-40F6-AE15-602F4E245AC6}">
      <dgm:prSet custT="1"/>
      <dgm:spPr/>
      <dgm:t>
        <a:bodyPr/>
        <a:lstStyle/>
        <a:p>
          <a:r>
            <a:rPr lang="en-US" altLang="zh-CN" sz="2000" b="1" dirty="0"/>
            <a:t>Image Recognition</a:t>
          </a:r>
          <a:endParaRPr lang="zh-CN" altLang="en-US" sz="2000" b="1" dirty="0"/>
        </a:p>
      </dgm:t>
    </dgm:pt>
    <dgm:pt modelId="{9A7F825C-1581-41F5-A0CC-F3701A244549}" type="parTrans" cxnId="{29D20DCE-233C-4BE4-9D75-8717139A9832}">
      <dgm:prSet/>
      <dgm:spPr/>
      <dgm:t>
        <a:bodyPr/>
        <a:lstStyle/>
        <a:p>
          <a:endParaRPr lang="zh-CN" altLang="en-US"/>
        </a:p>
      </dgm:t>
    </dgm:pt>
    <dgm:pt modelId="{73BD612E-19A4-453C-A4FE-9E832EE72CC4}" type="sibTrans" cxnId="{29D20DCE-233C-4BE4-9D75-8717139A9832}">
      <dgm:prSet/>
      <dgm:spPr/>
      <dgm:t>
        <a:bodyPr/>
        <a:lstStyle/>
        <a:p>
          <a:endParaRPr lang="zh-CN" altLang="en-US"/>
        </a:p>
      </dgm:t>
    </dgm:pt>
    <dgm:pt modelId="{44A3E1A0-51CF-4FC0-8699-7358100D73C6}">
      <dgm:prSet custT="1"/>
      <dgm:spPr/>
      <dgm:t>
        <a:bodyPr/>
        <a:lstStyle/>
        <a:p>
          <a:r>
            <a:rPr lang="en-US" altLang="zh-CN" sz="2000" b="1" dirty="0"/>
            <a:t>Real-time</a:t>
          </a:r>
        </a:p>
        <a:p>
          <a:r>
            <a:rPr lang="en-US" altLang="zh-CN" sz="2000" b="1" dirty="0"/>
            <a:t>Video</a:t>
          </a:r>
          <a:endParaRPr lang="zh-CN" altLang="en-US" sz="2000" b="1" dirty="0"/>
        </a:p>
      </dgm:t>
    </dgm:pt>
    <dgm:pt modelId="{0E965D2C-9E3B-4E28-9BE8-80344088CD22}" type="sibTrans" cxnId="{6DC24A40-4337-4AFB-B113-3B94E1417E91}">
      <dgm:prSet/>
      <dgm:spPr/>
      <dgm:t>
        <a:bodyPr/>
        <a:lstStyle/>
        <a:p>
          <a:endParaRPr lang="zh-CN" altLang="en-US"/>
        </a:p>
      </dgm:t>
    </dgm:pt>
    <dgm:pt modelId="{2A9A7618-C848-43D1-8B25-B436CAB9B0B0}" type="parTrans" cxnId="{6DC24A40-4337-4AFB-B113-3B94E1417E91}">
      <dgm:prSet/>
      <dgm:spPr/>
      <dgm:t>
        <a:bodyPr/>
        <a:lstStyle/>
        <a:p>
          <a:endParaRPr lang="zh-CN" altLang="en-US"/>
        </a:p>
      </dgm:t>
    </dgm:pt>
    <dgm:pt modelId="{DB6A7B43-C78F-481C-8B95-847873A1A5AE}" type="pres">
      <dgm:prSet presAssocID="{A6732E99-B89B-4044-8044-ED58D370671A}" presName="diagram" presStyleCnt="0">
        <dgm:presLayoutVars>
          <dgm:chPref val="1"/>
          <dgm:dir/>
          <dgm:animOne val="branch"/>
          <dgm:animLvl val="lvl"/>
          <dgm:resizeHandles val="exact"/>
        </dgm:presLayoutVars>
      </dgm:prSet>
      <dgm:spPr/>
    </dgm:pt>
    <dgm:pt modelId="{FAFC9210-DA15-4F37-8808-A829209BB519}" type="pres">
      <dgm:prSet presAssocID="{B507D09E-3FF7-46F1-B8D3-886692024611}" presName="root1" presStyleCnt="0"/>
      <dgm:spPr/>
    </dgm:pt>
    <dgm:pt modelId="{C5B3FCC9-88B0-4109-B539-251678A8E5C6}" type="pres">
      <dgm:prSet presAssocID="{B507D09E-3FF7-46F1-B8D3-886692024611}" presName="LevelOneTextNode" presStyleLbl="node0" presStyleIdx="0" presStyleCnt="1" custScaleX="113542" custScaleY="72519" custLinFactNeighborX="-13750" custLinFactNeighborY="40585">
        <dgm:presLayoutVars>
          <dgm:chPref val="3"/>
        </dgm:presLayoutVars>
      </dgm:prSet>
      <dgm:spPr/>
    </dgm:pt>
    <dgm:pt modelId="{254A0514-D40A-4182-B4B9-41F1A05467B4}" type="pres">
      <dgm:prSet presAssocID="{B507D09E-3FF7-46F1-B8D3-886692024611}" presName="level2hierChild" presStyleCnt="0"/>
      <dgm:spPr/>
    </dgm:pt>
    <dgm:pt modelId="{B489C7A2-0F0F-4FC8-9695-560114A38AB1}" type="pres">
      <dgm:prSet presAssocID="{98ABB858-303C-47D0-B4C5-E2E3417B36A6}" presName="conn2-1" presStyleLbl="parChTrans1D2" presStyleIdx="0" presStyleCnt="2"/>
      <dgm:spPr/>
    </dgm:pt>
    <dgm:pt modelId="{A89C1E4A-0F6D-4BBB-BAF1-0D5FCC4D499A}" type="pres">
      <dgm:prSet presAssocID="{98ABB858-303C-47D0-B4C5-E2E3417B36A6}" presName="connTx" presStyleLbl="parChTrans1D2" presStyleIdx="0" presStyleCnt="2"/>
      <dgm:spPr/>
    </dgm:pt>
    <dgm:pt modelId="{0C65F9C8-A833-4C23-8E25-26344EB67EF7}" type="pres">
      <dgm:prSet presAssocID="{402C027D-E9FF-456F-AEFD-AD4871C222CD}" presName="root2" presStyleCnt="0"/>
      <dgm:spPr/>
    </dgm:pt>
    <dgm:pt modelId="{EC89C3A1-CF8C-4462-AC98-653CC836DF41}" type="pres">
      <dgm:prSet presAssocID="{402C027D-E9FF-456F-AEFD-AD4871C222CD}" presName="LevelTwoTextNode" presStyleLbl="node2" presStyleIdx="0" presStyleCnt="2">
        <dgm:presLayoutVars>
          <dgm:chPref val="3"/>
        </dgm:presLayoutVars>
      </dgm:prSet>
      <dgm:spPr/>
    </dgm:pt>
    <dgm:pt modelId="{7191549A-B9D0-4CDB-9E4E-410EE678FBBE}" type="pres">
      <dgm:prSet presAssocID="{402C027D-E9FF-456F-AEFD-AD4871C222CD}" presName="level3hierChild" presStyleCnt="0"/>
      <dgm:spPr/>
    </dgm:pt>
    <dgm:pt modelId="{F6C71DA8-209C-4B95-BA7F-7BEBBA314827}" type="pres">
      <dgm:prSet presAssocID="{782DCBEE-0820-46D0-BD96-38806A86C77E}" presName="conn2-1" presStyleLbl="parChTrans1D3" presStyleIdx="0" presStyleCnt="3"/>
      <dgm:spPr/>
    </dgm:pt>
    <dgm:pt modelId="{72429ADB-0700-4D77-9D14-09307CD0CC95}" type="pres">
      <dgm:prSet presAssocID="{782DCBEE-0820-46D0-BD96-38806A86C77E}" presName="connTx" presStyleLbl="parChTrans1D3" presStyleIdx="0" presStyleCnt="3"/>
      <dgm:spPr/>
    </dgm:pt>
    <dgm:pt modelId="{954DB616-EA1B-47BE-9654-B5AAF7B78A5B}" type="pres">
      <dgm:prSet presAssocID="{41B76365-70A3-4F0B-94C1-A6964AD3B8C9}" presName="root2" presStyleCnt="0"/>
      <dgm:spPr/>
    </dgm:pt>
    <dgm:pt modelId="{C8511FDA-8721-4805-B8E8-B0AE12CE9591}" type="pres">
      <dgm:prSet presAssocID="{41B76365-70A3-4F0B-94C1-A6964AD3B8C9}" presName="LevelTwoTextNode" presStyleLbl="node3" presStyleIdx="0" presStyleCnt="3" custScaleX="294435" custScaleY="65379">
        <dgm:presLayoutVars>
          <dgm:chPref val="3"/>
        </dgm:presLayoutVars>
      </dgm:prSet>
      <dgm:spPr/>
    </dgm:pt>
    <dgm:pt modelId="{B96BB847-9916-4F67-8AAE-1EA3D03EEAC8}" type="pres">
      <dgm:prSet presAssocID="{41B76365-70A3-4F0B-94C1-A6964AD3B8C9}" presName="level3hierChild" presStyleCnt="0"/>
      <dgm:spPr/>
    </dgm:pt>
    <dgm:pt modelId="{5C0497A8-C70A-4E99-A08E-7539A70FB702}" type="pres">
      <dgm:prSet presAssocID="{DB773C8A-DE3A-4716-9D86-85F8D52F6C91}" presName="conn2-1" presStyleLbl="parChTrans1D2" presStyleIdx="1" presStyleCnt="2"/>
      <dgm:spPr/>
    </dgm:pt>
    <dgm:pt modelId="{6B40F3C3-AF07-46F6-AB16-3D250F2BC3DC}" type="pres">
      <dgm:prSet presAssocID="{DB773C8A-DE3A-4716-9D86-85F8D52F6C91}" presName="connTx" presStyleLbl="parChTrans1D2" presStyleIdx="1" presStyleCnt="2"/>
      <dgm:spPr/>
    </dgm:pt>
    <dgm:pt modelId="{9EE19E0F-98BF-469F-9DA6-17FD288740A2}" type="pres">
      <dgm:prSet presAssocID="{EB204394-C16B-4D87-A211-BE15E1A24193}" presName="root2" presStyleCnt="0"/>
      <dgm:spPr/>
    </dgm:pt>
    <dgm:pt modelId="{FEECF0E9-8EB7-438E-B1AF-B8BBF88590E9}" type="pres">
      <dgm:prSet presAssocID="{EB204394-C16B-4D87-A211-BE15E1A24193}" presName="LevelTwoTextNode" presStyleLbl="node2" presStyleIdx="1" presStyleCnt="2" custScaleX="117922">
        <dgm:presLayoutVars>
          <dgm:chPref val="3"/>
        </dgm:presLayoutVars>
      </dgm:prSet>
      <dgm:spPr/>
    </dgm:pt>
    <dgm:pt modelId="{04C3BADA-8749-4B46-A324-EDD0A2AD628E}" type="pres">
      <dgm:prSet presAssocID="{EB204394-C16B-4D87-A211-BE15E1A24193}" presName="level3hierChild" presStyleCnt="0"/>
      <dgm:spPr/>
    </dgm:pt>
    <dgm:pt modelId="{E1B14DB3-29F6-4609-866F-22CA34BDB95B}" type="pres">
      <dgm:prSet presAssocID="{E8C59C92-8356-4732-B4B1-885D5E733DA0}" presName="conn2-1" presStyleLbl="parChTrans1D3" presStyleIdx="1" presStyleCnt="3"/>
      <dgm:spPr/>
    </dgm:pt>
    <dgm:pt modelId="{1F7D8A7F-EC56-4592-80D7-A5A89CBBBA09}" type="pres">
      <dgm:prSet presAssocID="{E8C59C92-8356-4732-B4B1-885D5E733DA0}" presName="connTx" presStyleLbl="parChTrans1D3" presStyleIdx="1" presStyleCnt="3"/>
      <dgm:spPr/>
    </dgm:pt>
    <dgm:pt modelId="{C863BCF1-A7D2-4438-AB74-4263AF940D6A}" type="pres">
      <dgm:prSet presAssocID="{C56F0462-DE1A-4730-8CDD-7B6F7FC35801}" presName="root2" presStyleCnt="0"/>
      <dgm:spPr/>
    </dgm:pt>
    <dgm:pt modelId="{AF931D1F-8B01-446E-9172-491F5757514B}" type="pres">
      <dgm:prSet presAssocID="{C56F0462-DE1A-4730-8CDD-7B6F7FC35801}" presName="LevelTwoTextNode" presStyleLbl="node3" presStyleIdx="1" presStyleCnt="3">
        <dgm:presLayoutVars>
          <dgm:chPref val="3"/>
        </dgm:presLayoutVars>
      </dgm:prSet>
      <dgm:spPr/>
    </dgm:pt>
    <dgm:pt modelId="{253F8F23-8570-4CBA-8465-E3C60BF6F78C}" type="pres">
      <dgm:prSet presAssocID="{C56F0462-DE1A-4730-8CDD-7B6F7FC35801}" presName="level3hierChild" presStyleCnt="0"/>
      <dgm:spPr/>
    </dgm:pt>
    <dgm:pt modelId="{6BC8E671-6391-450E-B479-91F03A4B9CD1}" type="pres">
      <dgm:prSet presAssocID="{7A23AC4C-0A8E-40E1-A8E9-B4E7ABBE7987}" presName="conn2-1" presStyleLbl="parChTrans1D4" presStyleIdx="0" presStyleCnt="4"/>
      <dgm:spPr/>
    </dgm:pt>
    <dgm:pt modelId="{C588B122-71A3-4CD3-9A25-AD672327A2FB}" type="pres">
      <dgm:prSet presAssocID="{7A23AC4C-0A8E-40E1-A8E9-B4E7ABBE7987}" presName="connTx" presStyleLbl="parChTrans1D4" presStyleIdx="0" presStyleCnt="4"/>
      <dgm:spPr/>
    </dgm:pt>
    <dgm:pt modelId="{BD4463AC-BF86-4F52-B908-915F1D68ED08}" type="pres">
      <dgm:prSet presAssocID="{9141B2EF-F7BC-4C60-BFB2-E1F43856B07A}" presName="root2" presStyleCnt="0"/>
      <dgm:spPr/>
    </dgm:pt>
    <dgm:pt modelId="{9DC8E316-AD29-480C-A31D-22C69BA14715}" type="pres">
      <dgm:prSet presAssocID="{9141B2EF-F7BC-4C60-BFB2-E1F43856B07A}" presName="LevelTwoTextNode" presStyleLbl="node4" presStyleIdx="0" presStyleCnt="4">
        <dgm:presLayoutVars>
          <dgm:chPref val="3"/>
        </dgm:presLayoutVars>
      </dgm:prSet>
      <dgm:spPr/>
    </dgm:pt>
    <dgm:pt modelId="{4B249117-EA8F-4743-A27A-36CFA05294A0}" type="pres">
      <dgm:prSet presAssocID="{9141B2EF-F7BC-4C60-BFB2-E1F43856B07A}" presName="level3hierChild" presStyleCnt="0"/>
      <dgm:spPr/>
    </dgm:pt>
    <dgm:pt modelId="{49B6B7A2-BEE3-48A2-B756-09005C8C09CA}" type="pres">
      <dgm:prSet presAssocID="{2A9A7618-C848-43D1-8B25-B436CAB9B0B0}" presName="conn2-1" presStyleLbl="parChTrans1D4" presStyleIdx="1" presStyleCnt="4"/>
      <dgm:spPr/>
    </dgm:pt>
    <dgm:pt modelId="{7B836DB1-76FA-4969-A12D-D375B6BAFF1B}" type="pres">
      <dgm:prSet presAssocID="{2A9A7618-C848-43D1-8B25-B436CAB9B0B0}" presName="connTx" presStyleLbl="parChTrans1D4" presStyleIdx="1" presStyleCnt="4"/>
      <dgm:spPr/>
    </dgm:pt>
    <dgm:pt modelId="{0E7106CA-1E1D-4B11-BB23-C485DF74DC1A}" type="pres">
      <dgm:prSet presAssocID="{44A3E1A0-51CF-4FC0-8699-7358100D73C6}" presName="root2" presStyleCnt="0"/>
      <dgm:spPr/>
    </dgm:pt>
    <dgm:pt modelId="{F49E6AC2-D349-4C53-BE51-4B018AEF32A4}" type="pres">
      <dgm:prSet presAssocID="{44A3E1A0-51CF-4FC0-8699-7358100D73C6}" presName="LevelTwoTextNode" presStyleLbl="node4" presStyleIdx="1" presStyleCnt="4">
        <dgm:presLayoutVars>
          <dgm:chPref val="3"/>
        </dgm:presLayoutVars>
      </dgm:prSet>
      <dgm:spPr/>
    </dgm:pt>
    <dgm:pt modelId="{AE3DD334-AE1F-44D5-B5A6-B895B48D2D57}" type="pres">
      <dgm:prSet presAssocID="{44A3E1A0-51CF-4FC0-8699-7358100D73C6}" presName="level3hierChild" presStyleCnt="0"/>
      <dgm:spPr/>
    </dgm:pt>
    <dgm:pt modelId="{7B328150-E07F-4CDA-85DC-F3388459E870}" type="pres">
      <dgm:prSet presAssocID="{A17D3A41-B007-408B-B582-A42C15CDF357}" presName="conn2-1" presStyleLbl="parChTrans1D3" presStyleIdx="2" presStyleCnt="3"/>
      <dgm:spPr/>
    </dgm:pt>
    <dgm:pt modelId="{01F4228C-FCA0-4004-9F78-015C1C8B8A47}" type="pres">
      <dgm:prSet presAssocID="{A17D3A41-B007-408B-B582-A42C15CDF357}" presName="connTx" presStyleLbl="parChTrans1D3" presStyleIdx="2" presStyleCnt="3"/>
      <dgm:spPr/>
    </dgm:pt>
    <dgm:pt modelId="{7CEDD2A1-16DC-47D0-ABBC-0334667D6211}" type="pres">
      <dgm:prSet presAssocID="{2C783D48-984A-4322-B834-890FB84D59F4}" presName="root2" presStyleCnt="0"/>
      <dgm:spPr/>
    </dgm:pt>
    <dgm:pt modelId="{75A70CD7-27AB-41CA-B275-C102420CE72B}" type="pres">
      <dgm:prSet presAssocID="{2C783D48-984A-4322-B834-890FB84D59F4}" presName="LevelTwoTextNode" presStyleLbl="node3" presStyleIdx="2" presStyleCnt="3">
        <dgm:presLayoutVars>
          <dgm:chPref val="3"/>
        </dgm:presLayoutVars>
      </dgm:prSet>
      <dgm:spPr/>
    </dgm:pt>
    <dgm:pt modelId="{F47D6E38-8B08-4B4F-80D9-03B187050080}" type="pres">
      <dgm:prSet presAssocID="{2C783D48-984A-4322-B834-890FB84D59F4}" presName="level3hierChild" presStyleCnt="0"/>
      <dgm:spPr/>
    </dgm:pt>
    <dgm:pt modelId="{7D8CB065-0574-4C11-BC2F-DFE27CED2CF0}" type="pres">
      <dgm:prSet presAssocID="{69BD87CE-AEE6-4BA2-A403-04CE94C76A5E}" presName="conn2-1" presStyleLbl="parChTrans1D4" presStyleIdx="2" presStyleCnt="4"/>
      <dgm:spPr/>
    </dgm:pt>
    <dgm:pt modelId="{BA227CDF-4BD3-42CF-B5F8-3D06DC956C38}" type="pres">
      <dgm:prSet presAssocID="{69BD87CE-AEE6-4BA2-A403-04CE94C76A5E}" presName="connTx" presStyleLbl="parChTrans1D4" presStyleIdx="2" presStyleCnt="4"/>
      <dgm:spPr/>
    </dgm:pt>
    <dgm:pt modelId="{E15E749C-260A-4FA0-BFB0-AAB7716E844E}" type="pres">
      <dgm:prSet presAssocID="{FE8F4558-E399-435B-88FF-CB8862D37E54}" presName="root2" presStyleCnt="0"/>
      <dgm:spPr/>
    </dgm:pt>
    <dgm:pt modelId="{22863FB4-ADBD-40F4-AB51-58EADF86B655}" type="pres">
      <dgm:prSet presAssocID="{FE8F4558-E399-435B-88FF-CB8862D37E54}" presName="LevelTwoTextNode" presStyleLbl="node4" presStyleIdx="2" presStyleCnt="4">
        <dgm:presLayoutVars>
          <dgm:chPref val="3"/>
        </dgm:presLayoutVars>
      </dgm:prSet>
      <dgm:spPr/>
    </dgm:pt>
    <dgm:pt modelId="{B7C3DD89-DD4A-495C-B003-460FD3C7C574}" type="pres">
      <dgm:prSet presAssocID="{FE8F4558-E399-435B-88FF-CB8862D37E54}" presName="level3hierChild" presStyleCnt="0"/>
      <dgm:spPr/>
    </dgm:pt>
    <dgm:pt modelId="{F338C643-3238-468A-ACB8-BA47D644F68C}" type="pres">
      <dgm:prSet presAssocID="{9A7F825C-1581-41F5-A0CC-F3701A244549}" presName="conn2-1" presStyleLbl="parChTrans1D4" presStyleIdx="3" presStyleCnt="4"/>
      <dgm:spPr/>
    </dgm:pt>
    <dgm:pt modelId="{F3E54E62-65DE-4432-8C1F-4302724DC8FB}" type="pres">
      <dgm:prSet presAssocID="{9A7F825C-1581-41F5-A0CC-F3701A244549}" presName="connTx" presStyleLbl="parChTrans1D4" presStyleIdx="3" presStyleCnt="4"/>
      <dgm:spPr/>
    </dgm:pt>
    <dgm:pt modelId="{0F4BEAA1-9A60-4E23-B307-07EF695BA6A0}" type="pres">
      <dgm:prSet presAssocID="{01EAB778-B0FE-40F6-AE15-602F4E245AC6}" presName="root2" presStyleCnt="0"/>
      <dgm:spPr/>
    </dgm:pt>
    <dgm:pt modelId="{F1EB2948-BA6D-448E-9434-D11129BA66A1}" type="pres">
      <dgm:prSet presAssocID="{01EAB778-B0FE-40F6-AE15-602F4E245AC6}" presName="LevelTwoTextNode" presStyleLbl="node4" presStyleIdx="3" presStyleCnt="4">
        <dgm:presLayoutVars>
          <dgm:chPref val="3"/>
        </dgm:presLayoutVars>
      </dgm:prSet>
      <dgm:spPr/>
    </dgm:pt>
    <dgm:pt modelId="{C527E4E5-2988-4CD0-8904-71DB807A507F}" type="pres">
      <dgm:prSet presAssocID="{01EAB778-B0FE-40F6-AE15-602F4E245AC6}" presName="level3hierChild" presStyleCnt="0"/>
      <dgm:spPr/>
    </dgm:pt>
  </dgm:ptLst>
  <dgm:cxnLst>
    <dgm:cxn modelId="{F653AD03-9F2C-4193-AD01-B695F1AEBF8F}" type="presOf" srcId="{E8C59C92-8356-4732-B4B1-885D5E733DA0}" destId="{E1B14DB3-29F6-4609-866F-22CA34BDB95B}" srcOrd="0" destOrd="0" presId="urn:microsoft.com/office/officeart/2005/8/layout/hierarchy2"/>
    <dgm:cxn modelId="{E6260D15-B014-44D6-B794-A36D82B78640}" srcId="{EB204394-C16B-4D87-A211-BE15E1A24193}" destId="{C56F0462-DE1A-4730-8CDD-7B6F7FC35801}" srcOrd="0" destOrd="0" parTransId="{E8C59C92-8356-4732-B4B1-885D5E733DA0}" sibTransId="{20FB980D-F53C-4D98-A989-391C3DEF7A64}"/>
    <dgm:cxn modelId="{16E0DB17-DC08-4D0C-A680-646778F056BC}" type="presOf" srcId="{A17D3A41-B007-408B-B582-A42C15CDF357}" destId="{01F4228C-FCA0-4004-9F78-015C1C8B8A47}" srcOrd="1" destOrd="0" presId="urn:microsoft.com/office/officeart/2005/8/layout/hierarchy2"/>
    <dgm:cxn modelId="{474DCC1D-A6C9-4968-8FA3-9B26D9750D66}" type="presOf" srcId="{B507D09E-3FF7-46F1-B8D3-886692024611}" destId="{C5B3FCC9-88B0-4109-B539-251678A8E5C6}" srcOrd="0" destOrd="0" presId="urn:microsoft.com/office/officeart/2005/8/layout/hierarchy2"/>
    <dgm:cxn modelId="{786D0633-F45A-4614-A2EC-E3A04C3424ED}" type="presOf" srcId="{782DCBEE-0820-46D0-BD96-38806A86C77E}" destId="{F6C71DA8-209C-4B95-BA7F-7BEBBA314827}" srcOrd="0" destOrd="0" presId="urn:microsoft.com/office/officeart/2005/8/layout/hierarchy2"/>
    <dgm:cxn modelId="{6246C436-61E3-4985-A5AF-761AD9A5E919}" type="presOf" srcId="{69BD87CE-AEE6-4BA2-A403-04CE94C76A5E}" destId="{BA227CDF-4BD3-42CF-B5F8-3D06DC956C38}" srcOrd="1" destOrd="0" presId="urn:microsoft.com/office/officeart/2005/8/layout/hierarchy2"/>
    <dgm:cxn modelId="{D183D539-B87A-4D23-ADF5-328FD14B9ABE}" type="presOf" srcId="{69BD87CE-AEE6-4BA2-A403-04CE94C76A5E}" destId="{7D8CB065-0574-4C11-BC2F-DFE27CED2CF0}" srcOrd="0" destOrd="0" presId="urn:microsoft.com/office/officeart/2005/8/layout/hierarchy2"/>
    <dgm:cxn modelId="{55DED539-5060-46E7-A8EC-7EF1C466B833}" type="presOf" srcId="{A17D3A41-B007-408B-B582-A42C15CDF357}" destId="{7B328150-E07F-4CDA-85DC-F3388459E870}" srcOrd="0" destOrd="0" presId="urn:microsoft.com/office/officeart/2005/8/layout/hierarchy2"/>
    <dgm:cxn modelId="{6DC24A40-4337-4AFB-B113-3B94E1417E91}" srcId="{C56F0462-DE1A-4730-8CDD-7B6F7FC35801}" destId="{44A3E1A0-51CF-4FC0-8699-7358100D73C6}" srcOrd="1" destOrd="0" parTransId="{2A9A7618-C848-43D1-8B25-B436CAB9B0B0}" sibTransId="{0E965D2C-9E3B-4E28-9BE8-80344088CD22}"/>
    <dgm:cxn modelId="{6BF62C4A-1C57-437D-B100-51C32CAC6042}" type="presOf" srcId="{2C783D48-984A-4322-B834-890FB84D59F4}" destId="{75A70CD7-27AB-41CA-B275-C102420CE72B}" srcOrd="0" destOrd="0" presId="urn:microsoft.com/office/officeart/2005/8/layout/hierarchy2"/>
    <dgm:cxn modelId="{64E2F34B-1838-4485-B0DD-03B613A1B59C}" type="presOf" srcId="{EB204394-C16B-4D87-A211-BE15E1A24193}" destId="{FEECF0E9-8EB7-438E-B1AF-B8BBF88590E9}" srcOrd="0" destOrd="0" presId="urn:microsoft.com/office/officeart/2005/8/layout/hierarchy2"/>
    <dgm:cxn modelId="{5EE1A34F-95A3-4A73-BF3A-67699793FB5A}" type="presOf" srcId="{9141B2EF-F7BC-4C60-BFB2-E1F43856B07A}" destId="{9DC8E316-AD29-480C-A31D-22C69BA14715}" srcOrd="0" destOrd="0" presId="urn:microsoft.com/office/officeart/2005/8/layout/hierarchy2"/>
    <dgm:cxn modelId="{F9C2255B-AFE6-4219-967D-16E427753AB3}" type="presOf" srcId="{A6732E99-B89B-4044-8044-ED58D370671A}" destId="{DB6A7B43-C78F-481C-8B95-847873A1A5AE}" srcOrd="0" destOrd="0" presId="urn:microsoft.com/office/officeart/2005/8/layout/hierarchy2"/>
    <dgm:cxn modelId="{2EA25E5E-39CC-46F5-BDF5-9B3662EBD9D9}" type="presOf" srcId="{9A7F825C-1581-41F5-A0CC-F3701A244549}" destId="{F338C643-3238-468A-ACB8-BA47D644F68C}" srcOrd="0" destOrd="0" presId="urn:microsoft.com/office/officeart/2005/8/layout/hierarchy2"/>
    <dgm:cxn modelId="{BF38885E-152B-4E2A-9397-F63C4FCD72B9}" type="presOf" srcId="{782DCBEE-0820-46D0-BD96-38806A86C77E}" destId="{72429ADB-0700-4D77-9D14-09307CD0CC95}" srcOrd="1" destOrd="0" presId="urn:microsoft.com/office/officeart/2005/8/layout/hierarchy2"/>
    <dgm:cxn modelId="{60BAC95E-9AE3-4FFE-B37E-FFE3B5AD0D16}" type="presOf" srcId="{98ABB858-303C-47D0-B4C5-E2E3417B36A6}" destId="{A89C1E4A-0F6D-4BBB-BAF1-0D5FCC4D499A}" srcOrd="1" destOrd="0" presId="urn:microsoft.com/office/officeart/2005/8/layout/hierarchy2"/>
    <dgm:cxn modelId="{78B87769-67AA-4E4C-8D68-3223B4A9CCEC}" type="presOf" srcId="{7A23AC4C-0A8E-40E1-A8E9-B4E7ABBE7987}" destId="{6BC8E671-6391-450E-B479-91F03A4B9CD1}" srcOrd="0" destOrd="0" presId="urn:microsoft.com/office/officeart/2005/8/layout/hierarchy2"/>
    <dgm:cxn modelId="{12CDEC6A-C7DF-48F3-B490-FEAEE79582EF}" srcId="{EB204394-C16B-4D87-A211-BE15E1A24193}" destId="{2C783D48-984A-4322-B834-890FB84D59F4}" srcOrd="1" destOrd="0" parTransId="{A17D3A41-B007-408B-B582-A42C15CDF357}" sibTransId="{0F0C0402-3849-49D1-ADF8-C5A8FCBEA18B}"/>
    <dgm:cxn modelId="{845D4D6B-E6EB-4D1D-A34D-17BC275762F1}" srcId="{B507D09E-3FF7-46F1-B8D3-886692024611}" destId="{EB204394-C16B-4D87-A211-BE15E1A24193}" srcOrd="1" destOrd="0" parTransId="{DB773C8A-DE3A-4716-9D86-85F8D52F6C91}" sibTransId="{A0A01FFB-0BAC-4D9B-9879-1C611883DB64}"/>
    <dgm:cxn modelId="{3780A979-9C2B-4AE4-ACEB-536A2DED211C}" type="presOf" srcId="{C56F0462-DE1A-4730-8CDD-7B6F7FC35801}" destId="{AF931D1F-8B01-446E-9172-491F5757514B}" srcOrd="0" destOrd="0" presId="urn:microsoft.com/office/officeart/2005/8/layout/hierarchy2"/>
    <dgm:cxn modelId="{5E59088E-9765-42B4-85BD-CD132AC45FD5}" type="presOf" srcId="{402C027D-E9FF-456F-AEFD-AD4871C222CD}" destId="{EC89C3A1-CF8C-4462-AC98-653CC836DF41}" srcOrd="0" destOrd="0" presId="urn:microsoft.com/office/officeart/2005/8/layout/hierarchy2"/>
    <dgm:cxn modelId="{07FF2D91-EB87-4DD4-B45B-E540ADFB2070}" type="presOf" srcId="{41B76365-70A3-4F0B-94C1-A6964AD3B8C9}" destId="{C8511FDA-8721-4805-B8E8-B0AE12CE9591}" srcOrd="0" destOrd="0" presId="urn:microsoft.com/office/officeart/2005/8/layout/hierarchy2"/>
    <dgm:cxn modelId="{10E22F94-AC16-4A5C-8E1A-0D4ADD055AB9}" type="presOf" srcId="{FE8F4558-E399-435B-88FF-CB8862D37E54}" destId="{22863FB4-ADBD-40F4-AB51-58EADF86B655}" srcOrd="0" destOrd="0" presId="urn:microsoft.com/office/officeart/2005/8/layout/hierarchy2"/>
    <dgm:cxn modelId="{79F5C594-D4D4-4076-9B87-EA6D862CE9B0}" type="presOf" srcId="{44A3E1A0-51CF-4FC0-8699-7358100D73C6}" destId="{F49E6AC2-D349-4C53-BE51-4B018AEF32A4}" srcOrd="0" destOrd="0" presId="urn:microsoft.com/office/officeart/2005/8/layout/hierarchy2"/>
    <dgm:cxn modelId="{FECA80A5-385B-4301-9CF3-FDEA764397E0}" type="presOf" srcId="{DB773C8A-DE3A-4716-9D86-85F8D52F6C91}" destId="{6B40F3C3-AF07-46F6-AB16-3D250F2BC3DC}" srcOrd="1" destOrd="0" presId="urn:microsoft.com/office/officeart/2005/8/layout/hierarchy2"/>
    <dgm:cxn modelId="{93A50EAB-53F8-4A13-BEA4-03FD1A4CDC9E}" srcId="{C56F0462-DE1A-4730-8CDD-7B6F7FC35801}" destId="{9141B2EF-F7BC-4C60-BFB2-E1F43856B07A}" srcOrd="0" destOrd="0" parTransId="{7A23AC4C-0A8E-40E1-A8E9-B4E7ABBE7987}" sibTransId="{11EEEBA2-1C3F-4954-AFFA-FFE94F8AD502}"/>
    <dgm:cxn modelId="{0C650EC1-4A05-43D1-81A9-8CD55D19453C}" type="presOf" srcId="{9A7F825C-1581-41F5-A0CC-F3701A244549}" destId="{F3E54E62-65DE-4432-8C1F-4302724DC8FB}" srcOrd="1" destOrd="0" presId="urn:microsoft.com/office/officeart/2005/8/layout/hierarchy2"/>
    <dgm:cxn modelId="{4044C2C1-7B6E-44AA-A1FC-4A345BA7A277}" srcId="{2C783D48-984A-4322-B834-890FB84D59F4}" destId="{FE8F4558-E399-435B-88FF-CB8862D37E54}" srcOrd="0" destOrd="0" parTransId="{69BD87CE-AEE6-4BA2-A403-04CE94C76A5E}" sibTransId="{D557522C-ACDB-493B-8001-28BDF07894F0}"/>
    <dgm:cxn modelId="{B41DA1CD-740D-4B84-999D-EACD112EC86C}" type="presOf" srcId="{01EAB778-B0FE-40F6-AE15-602F4E245AC6}" destId="{F1EB2948-BA6D-448E-9434-D11129BA66A1}" srcOrd="0" destOrd="0" presId="urn:microsoft.com/office/officeart/2005/8/layout/hierarchy2"/>
    <dgm:cxn modelId="{5EA4DCCD-11AC-49A4-9B3C-29806DB0A70D}" type="presOf" srcId="{98ABB858-303C-47D0-B4C5-E2E3417B36A6}" destId="{B489C7A2-0F0F-4FC8-9695-560114A38AB1}" srcOrd="0" destOrd="0" presId="urn:microsoft.com/office/officeart/2005/8/layout/hierarchy2"/>
    <dgm:cxn modelId="{29D20DCE-233C-4BE4-9D75-8717139A9832}" srcId="{2C783D48-984A-4322-B834-890FB84D59F4}" destId="{01EAB778-B0FE-40F6-AE15-602F4E245AC6}" srcOrd="1" destOrd="0" parTransId="{9A7F825C-1581-41F5-A0CC-F3701A244549}" sibTransId="{73BD612E-19A4-453C-A4FE-9E832EE72CC4}"/>
    <dgm:cxn modelId="{333FD9CF-6424-49FD-8634-8020C5E2112E}" type="presOf" srcId="{2A9A7618-C848-43D1-8B25-B436CAB9B0B0}" destId="{49B6B7A2-BEE3-48A2-B756-09005C8C09CA}" srcOrd="0" destOrd="0" presId="urn:microsoft.com/office/officeart/2005/8/layout/hierarchy2"/>
    <dgm:cxn modelId="{66E8C1DB-CF0D-41C8-A769-A99D9C6B980A}" type="presOf" srcId="{E8C59C92-8356-4732-B4B1-885D5E733DA0}" destId="{1F7D8A7F-EC56-4592-80D7-A5A89CBBBA09}" srcOrd="1" destOrd="0" presId="urn:microsoft.com/office/officeart/2005/8/layout/hierarchy2"/>
    <dgm:cxn modelId="{B6387ADE-A28B-4F45-8999-16FEBDA02996}" type="presOf" srcId="{DB773C8A-DE3A-4716-9D86-85F8D52F6C91}" destId="{5C0497A8-C70A-4E99-A08E-7539A70FB702}" srcOrd="0" destOrd="0" presId="urn:microsoft.com/office/officeart/2005/8/layout/hierarchy2"/>
    <dgm:cxn modelId="{7CA265E7-FB4A-44E5-9899-ECC86C4534F8}" srcId="{B507D09E-3FF7-46F1-B8D3-886692024611}" destId="{402C027D-E9FF-456F-AEFD-AD4871C222CD}" srcOrd="0" destOrd="0" parTransId="{98ABB858-303C-47D0-B4C5-E2E3417B36A6}" sibTransId="{1C75CC7C-8355-4A76-9533-077DBA749CFE}"/>
    <dgm:cxn modelId="{C76B76EA-CE15-4B7D-A7A6-6367F1144480}" type="presOf" srcId="{7A23AC4C-0A8E-40E1-A8E9-B4E7ABBE7987}" destId="{C588B122-71A3-4CD3-9A25-AD672327A2FB}" srcOrd="1" destOrd="0" presId="urn:microsoft.com/office/officeart/2005/8/layout/hierarchy2"/>
    <dgm:cxn modelId="{93CF2BF9-EEAD-4F9C-BA93-E4F6C4CC1EF0}" type="presOf" srcId="{2A9A7618-C848-43D1-8B25-B436CAB9B0B0}" destId="{7B836DB1-76FA-4969-A12D-D375B6BAFF1B}" srcOrd="1" destOrd="0" presId="urn:microsoft.com/office/officeart/2005/8/layout/hierarchy2"/>
    <dgm:cxn modelId="{F75268FC-ED11-48F8-8131-FDB3D97407F5}" srcId="{A6732E99-B89B-4044-8044-ED58D370671A}" destId="{B507D09E-3FF7-46F1-B8D3-886692024611}" srcOrd="0" destOrd="0" parTransId="{E3FF35C1-0D1D-4218-B452-2010CDDF035D}" sibTransId="{BE1443B6-F502-459D-9DA4-F7A3978D9E46}"/>
    <dgm:cxn modelId="{489789FE-3C6C-451C-800C-5A5226FD244F}" srcId="{402C027D-E9FF-456F-AEFD-AD4871C222CD}" destId="{41B76365-70A3-4F0B-94C1-A6964AD3B8C9}" srcOrd="0" destOrd="0" parTransId="{782DCBEE-0820-46D0-BD96-38806A86C77E}" sibTransId="{C0C3A991-6D7C-4751-972D-C41B424EF2C2}"/>
    <dgm:cxn modelId="{015FE26A-90C9-45B7-925F-BE5F2317F8B1}" type="presParOf" srcId="{DB6A7B43-C78F-481C-8B95-847873A1A5AE}" destId="{FAFC9210-DA15-4F37-8808-A829209BB519}" srcOrd="0" destOrd="0" presId="urn:microsoft.com/office/officeart/2005/8/layout/hierarchy2"/>
    <dgm:cxn modelId="{B1670E0A-D0F7-4049-B9A9-9B23327F70E9}" type="presParOf" srcId="{FAFC9210-DA15-4F37-8808-A829209BB519}" destId="{C5B3FCC9-88B0-4109-B539-251678A8E5C6}" srcOrd="0" destOrd="0" presId="urn:microsoft.com/office/officeart/2005/8/layout/hierarchy2"/>
    <dgm:cxn modelId="{B174DC53-A645-44D7-A5BD-A696F9F6BF3C}" type="presParOf" srcId="{FAFC9210-DA15-4F37-8808-A829209BB519}" destId="{254A0514-D40A-4182-B4B9-41F1A05467B4}" srcOrd="1" destOrd="0" presId="urn:microsoft.com/office/officeart/2005/8/layout/hierarchy2"/>
    <dgm:cxn modelId="{45A104E9-C3D3-43A3-AA44-864560B4CA0D}" type="presParOf" srcId="{254A0514-D40A-4182-B4B9-41F1A05467B4}" destId="{B489C7A2-0F0F-4FC8-9695-560114A38AB1}" srcOrd="0" destOrd="0" presId="urn:microsoft.com/office/officeart/2005/8/layout/hierarchy2"/>
    <dgm:cxn modelId="{E193C790-C63C-4509-9766-2C90B85CD86B}" type="presParOf" srcId="{B489C7A2-0F0F-4FC8-9695-560114A38AB1}" destId="{A89C1E4A-0F6D-4BBB-BAF1-0D5FCC4D499A}" srcOrd="0" destOrd="0" presId="urn:microsoft.com/office/officeart/2005/8/layout/hierarchy2"/>
    <dgm:cxn modelId="{4184D25D-3DC2-4B26-AB6D-E3E4FF600287}" type="presParOf" srcId="{254A0514-D40A-4182-B4B9-41F1A05467B4}" destId="{0C65F9C8-A833-4C23-8E25-26344EB67EF7}" srcOrd="1" destOrd="0" presId="urn:microsoft.com/office/officeart/2005/8/layout/hierarchy2"/>
    <dgm:cxn modelId="{7E97EDA8-A65A-4B5E-8E62-8C6A7FB54450}" type="presParOf" srcId="{0C65F9C8-A833-4C23-8E25-26344EB67EF7}" destId="{EC89C3A1-CF8C-4462-AC98-653CC836DF41}" srcOrd="0" destOrd="0" presId="urn:microsoft.com/office/officeart/2005/8/layout/hierarchy2"/>
    <dgm:cxn modelId="{2919B7B2-EACE-4533-896E-25407D88920B}" type="presParOf" srcId="{0C65F9C8-A833-4C23-8E25-26344EB67EF7}" destId="{7191549A-B9D0-4CDB-9E4E-410EE678FBBE}" srcOrd="1" destOrd="0" presId="urn:microsoft.com/office/officeart/2005/8/layout/hierarchy2"/>
    <dgm:cxn modelId="{AC37CEC9-49A6-43E2-A992-91D801F504B7}" type="presParOf" srcId="{7191549A-B9D0-4CDB-9E4E-410EE678FBBE}" destId="{F6C71DA8-209C-4B95-BA7F-7BEBBA314827}" srcOrd="0" destOrd="0" presId="urn:microsoft.com/office/officeart/2005/8/layout/hierarchy2"/>
    <dgm:cxn modelId="{38D470BB-5DEA-4C79-A9E7-E92391C24CF3}" type="presParOf" srcId="{F6C71DA8-209C-4B95-BA7F-7BEBBA314827}" destId="{72429ADB-0700-4D77-9D14-09307CD0CC95}" srcOrd="0" destOrd="0" presId="urn:microsoft.com/office/officeart/2005/8/layout/hierarchy2"/>
    <dgm:cxn modelId="{A1EE5EA6-5360-4673-BAEF-7AD19D94C9AE}" type="presParOf" srcId="{7191549A-B9D0-4CDB-9E4E-410EE678FBBE}" destId="{954DB616-EA1B-47BE-9654-B5AAF7B78A5B}" srcOrd="1" destOrd="0" presId="urn:microsoft.com/office/officeart/2005/8/layout/hierarchy2"/>
    <dgm:cxn modelId="{EA5E1049-8ED1-4F35-9E40-93851A5DC7D6}" type="presParOf" srcId="{954DB616-EA1B-47BE-9654-B5AAF7B78A5B}" destId="{C8511FDA-8721-4805-B8E8-B0AE12CE9591}" srcOrd="0" destOrd="0" presId="urn:microsoft.com/office/officeart/2005/8/layout/hierarchy2"/>
    <dgm:cxn modelId="{611BC848-0F54-43B9-9F55-EC582A7BB3E7}" type="presParOf" srcId="{954DB616-EA1B-47BE-9654-B5AAF7B78A5B}" destId="{B96BB847-9916-4F67-8AAE-1EA3D03EEAC8}" srcOrd="1" destOrd="0" presId="urn:microsoft.com/office/officeart/2005/8/layout/hierarchy2"/>
    <dgm:cxn modelId="{0D78529C-5CCB-4CBF-8B46-556B8BF66B80}" type="presParOf" srcId="{254A0514-D40A-4182-B4B9-41F1A05467B4}" destId="{5C0497A8-C70A-4E99-A08E-7539A70FB702}" srcOrd="2" destOrd="0" presId="urn:microsoft.com/office/officeart/2005/8/layout/hierarchy2"/>
    <dgm:cxn modelId="{EFB9E2C7-F7F7-4F9C-8D84-B6EE01D00D8E}" type="presParOf" srcId="{5C0497A8-C70A-4E99-A08E-7539A70FB702}" destId="{6B40F3C3-AF07-46F6-AB16-3D250F2BC3DC}" srcOrd="0" destOrd="0" presId="urn:microsoft.com/office/officeart/2005/8/layout/hierarchy2"/>
    <dgm:cxn modelId="{E1EFFD81-FD48-4345-B5E8-9619C77B5987}" type="presParOf" srcId="{254A0514-D40A-4182-B4B9-41F1A05467B4}" destId="{9EE19E0F-98BF-469F-9DA6-17FD288740A2}" srcOrd="3" destOrd="0" presId="urn:microsoft.com/office/officeart/2005/8/layout/hierarchy2"/>
    <dgm:cxn modelId="{5695134F-29A9-47DE-AD4C-F12B910012C5}" type="presParOf" srcId="{9EE19E0F-98BF-469F-9DA6-17FD288740A2}" destId="{FEECF0E9-8EB7-438E-B1AF-B8BBF88590E9}" srcOrd="0" destOrd="0" presId="urn:microsoft.com/office/officeart/2005/8/layout/hierarchy2"/>
    <dgm:cxn modelId="{60388288-1A3D-4373-93A7-BD606DE05E7C}" type="presParOf" srcId="{9EE19E0F-98BF-469F-9DA6-17FD288740A2}" destId="{04C3BADA-8749-4B46-A324-EDD0A2AD628E}" srcOrd="1" destOrd="0" presId="urn:microsoft.com/office/officeart/2005/8/layout/hierarchy2"/>
    <dgm:cxn modelId="{E62BFD6D-752B-4D25-A79E-4A8F3C381037}" type="presParOf" srcId="{04C3BADA-8749-4B46-A324-EDD0A2AD628E}" destId="{E1B14DB3-29F6-4609-866F-22CA34BDB95B}" srcOrd="0" destOrd="0" presId="urn:microsoft.com/office/officeart/2005/8/layout/hierarchy2"/>
    <dgm:cxn modelId="{B0AD0DDB-D871-414B-A551-7FA4F98AA65C}" type="presParOf" srcId="{E1B14DB3-29F6-4609-866F-22CA34BDB95B}" destId="{1F7D8A7F-EC56-4592-80D7-A5A89CBBBA09}" srcOrd="0" destOrd="0" presId="urn:microsoft.com/office/officeart/2005/8/layout/hierarchy2"/>
    <dgm:cxn modelId="{8D1DBAC6-8F2C-4290-8EC4-D7502958CC25}" type="presParOf" srcId="{04C3BADA-8749-4B46-A324-EDD0A2AD628E}" destId="{C863BCF1-A7D2-4438-AB74-4263AF940D6A}" srcOrd="1" destOrd="0" presId="urn:microsoft.com/office/officeart/2005/8/layout/hierarchy2"/>
    <dgm:cxn modelId="{591CA0D8-27B2-4DE6-8914-00E4FBCFFC99}" type="presParOf" srcId="{C863BCF1-A7D2-4438-AB74-4263AF940D6A}" destId="{AF931D1F-8B01-446E-9172-491F5757514B}" srcOrd="0" destOrd="0" presId="urn:microsoft.com/office/officeart/2005/8/layout/hierarchy2"/>
    <dgm:cxn modelId="{1312123A-21CE-4BA3-AB56-09BDCF54DC8B}" type="presParOf" srcId="{C863BCF1-A7D2-4438-AB74-4263AF940D6A}" destId="{253F8F23-8570-4CBA-8465-E3C60BF6F78C}" srcOrd="1" destOrd="0" presId="urn:microsoft.com/office/officeart/2005/8/layout/hierarchy2"/>
    <dgm:cxn modelId="{741D4878-DC78-4DAA-A1BE-64F657AD8072}" type="presParOf" srcId="{253F8F23-8570-4CBA-8465-E3C60BF6F78C}" destId="{6BC8E671-6391-450E-B479-91F03A4B9CD1}" srcOrd="0" destOrd="0" presId="urn:microsoft.com/office/officeart/2005/8/layout/hierarchy2"/>
    <dgm:cxn modelId="{3D607331-8A09-431D-9FC5-CA38DD3D9BC0}" type="presParOf" srcId="{6BC8E671-6391-450E-B479-91F03A4B9CD1}" destId="{C588B122-71A3-4CD3-9A25-AD672327A2FB}" srcOrd="0" destOrd="0" presId="urn:microsoft.com/office/officeart/2005/8/layout/hierarchy2"/>
    <dgm:cxn modelId="{7E952989-5FD9-464D-A57F-1ABAC6CD16F5}" type="presParOf" srcId="{253F8F23-8570-4CBA-8465-E3C60BF6F78C}" destId="{BD4463AC-BF86-4F52-B908-915F1D68ED08}" srcOrd="1" destOrd="0" presId="urn:microsoft.com/office/officeart/2005/8/layout/hierarchy2"/>
    <dgm:cxn modelId="{0BB7CC47-DD82-4536-90B2-CF383AE4A976}" type="presParOf" srcId="{BD4463AC-BF86-4F52-B908-915F1D68ED08}" destId="{9DC8E316-AD29-480C-A31D-22C69BA14715}" srcOrd="0" destOrd="0" presId="urn:microsoft.com/office/officeart/2005/8/layout/hierarchy2"/>
    <dgm:cxn modelId="{B48D6994-B80D-4B4E-A867-BC37B83D3484}" type="presParOf" srcId="{BD4463AC-BF86-4F52-B908-915F1D68ED08}" destId="{4B249117-EA8F-4743-A27A-36CFA05294A0}" srcOrd="1" destOrd="0" presId="urn:microsoft.com/office/officeart/2005/8/layout/hierarchy2"/>
    <dgm:cxn modelId="{DE34F264-7360-4838-8212-08000D36510B}" type="presParOf" srcId="{253F8F23-8570-4CBA-8465-E3C60BF6F78C}" destId="{49B6B7A2-BEE3-48A2-B756-09005C8C09CA}" srcOrd="2" destOrd="0" presId="urn:microsoft.com/office/officeart/2005/8/layout/hierarchy2"/>
    <dgm:cxn modelId="{5E6E965F-EE9D-4A1A-8BC8-AEB3534B3669}" type="presParOf" srcId="{49B6B7A2-BEE3-48A2-B756-09005C8C09CA}" destId="{7B836DB1-76FA-4969-A12D-D375B6BAFF1B}" srcOrd="0" destOrd="0" presId="urn:microsoft.com/office/officeart/2005/8/layout/hierarchy2"/>
    <dgm:cxn modelId="{AEAE0101-7F0F-45DD-B8B5-43831C76B1F9}" type="presParOf" srcId="{253F8F23-8570-4CBA-8465-E3C60BF6F78C}" destId="{0E7106CA-1E1D-4B11-BB23-C485DF74DC1A}" srcOrd="3" destOrd="0" presId="urn:microsoft.com/office/officeart/2005/8/layout/hierarchy2"/>
    <dgm:cxn modelId="{E19623E2-C59D-43B2-9167-903676EDBD2C}" type="presParOf" srcId="{0E7106CA-1E1D-4B11-BB23-C485DF74DC1A}" destId="{F49E6AC2-D349-4C53-BE51-4B018AEF32A4}" srcOrd="0" destOrd="0" presId="urn:microsoft.com/office/officeart/2005/8/layout/hierarchy2"/>
    <dgm:cxn modelId="{5E9875F0-D21E-4A51-9F64-9D8EA6FAA554}" type="presParOf" srcId="{0E7106CA-1E1D-4B11-BB23-C485DF74DC1A}" destId="{AE3DD334-AE1F-44D5-B5A6-B895B48D2D57}" srcOrd="1" destOrd="0" presId="urn:microsoft.com/office/officeart/2005/8/layout/hierarchy2"/>
    <dgm:cxn modelId="{AEC69527-EDE6-4173-8D73-DA1AF7D0B128}" type="presParOf" srcId="{04C3BADA-8749-4B46-A324-EDD0A2AD628E}" destId="{7B328150-E07F-4CDA-85DC-F3388459E870}" srcOrd="2" destOrd="0" presId="urn:microsoft.com/office/officeart/2005/8/layout/hierarchy2"/>
    <dgm:cxn modelId="{D65DDEB4-B295-419B-B599-4E65B63105EB}" type="presParOf" srcId="{7B328150-E07F-4CDA-85DC-F3388459E870}" destId="{01F4228C-FCA0-4004-9F78-015C1C8B8A47}" srcOrd="0" destOrd="0" presId="urn:microsoft.com/office/officeart/2005/8/layout/hierarchy2"/>
    <dgm:cxn modelId="{F1C4467C-80CE-461A-9226-ED1FAE8E6012}" type="presParOf" srcId="{04C3BADA-8749-4B46-A324-EDD0A2AD628E}" destId="{7CEDD2A1-16DC-47D0-ABBC-0334667D6211}" srcOrd="3" destOrd="0" presId="urn:microsoft.com/office/officeart/2005/8/layout/hierarchy2"/>
    <dgm:cxn modelId="{B92B84AC-E7BC-4E56-9082-AA7F275F27B3}" type="presParOf" srcId="{7CEDD2A1-16DC-47D0-ABBC-0334667D6211}" destId="{75A70CD7-27AB-41CA-B275-C102420CE72B}" srcOrd="0" destOrd="0" presId="urn:microsoft.com/office/officeart/2005/8/layout/hierarchy2"/>
    <dgm:cxn modelId="{B997B755-1F81-4740-8ABF-6B962E41F09A}" type="presParOf" srcId="{7CEDD2A1-16DC-47D0-ABBC-0334667D6211}" destId="{F47D6E38-8B08-4B4F-80D9-03B187050080}" srcOrd="1" destOrd="0" presId="urn:microsoft.com/office/officeart/2005/8/layout/hierarchy2"/>
    <dgm:cxn modelId="{0FBA6B2F-139A-44C5-85A9-72ED1DC52AD3}" type="presParOf" srcId="{F47D6E38-8B08-4B4F-80D9-03B187050080}" destId="{7D8CB065-0574-4C11-BC2F-DFE27CED2CF0}" srcOrd="0" destOrd="0" presId="urn:microsoft.com/office/officeart/2005/8/layout/hierarchy2"/>
    <dgm:cxn modelId="{C30EDE1E-79C2-4799-98D6-DF2AD78E9011}" type="presParOf" srcId="{7D8CB065-0574-4C11-BC2F-DFE27CED2CF0}" destId="{BA227CDF-4BD3-42CF-B5F8-3D06DC956C38}" srcOrd="0" destOrd="0" presId="urn:microsoft.com/office/officeart/2005/8/layout/hierarchy2"/>
    <dgm:cxn modelId="{2EC25BF1-9A5D-4D1F-920D-B357B7CDD7BA}" type="presParOf" srcId="{F47D6E38-8B08-4B4F-80D9-03B187050080}" destId="{E15E749C-260A-4FA0-BFB0-AAB7716E844E}" srcOrd="1" destOrd="0" presId="urn:microsoft.com/office/officeart/2005/8/layout/hierarchy2"/>
    <dgm:cxn modelId="{F2F5F7FE-AC41-488E-AE6E-F097A261800E}" type="presParOf" srcId="{E15E749C-260A-4FA0-BFB0-AAB7716E844E}" destId="{22863FB4-ADBD-40F4-AB51-58EADF86B655}" srcOrd="0" destOrd="0" presId="urn:microsoft.com/office/officeart/2005/8/layout/hierarchy2"/>
    <dgm:cxn modelId="{E67C5700-EACA-40B2-84E9-14CE81007CEF}" type="presParOf" srcId="{E15E749C-260A-4FA0-BFB0-AAB7716E844E}" destId="{B7C3DD89-DD4A-495C-B003-460FD3C7C574}" srcOrd="1" destOrd="0" presId="urn:microsoft.com/office/officeart/2005/8/layout/hierarchy2"/>
    <dgm:cxn modelId="{1A74AE37-9CEB-4504-AF52-DAB2C5C5CCFE}" type="presParOf" srcId="{F47D6E38-8B08-4B4F-80D9-03B187050080}" destId="{F338C643-3238-468A-ACB8-BA47D644F68C}" srcOrd="2" destOrd="0" presId="urn:microsoft.com/office/officeart/2005/8/layout/hierarchy2"/>
    <dgm:cxn modelId="{0FC10E0C-524F-48CE-A08D-C54A30B1330B}" type="presParOf" srcId="{F338C643-3238-468A-ACB8-BA47D644F68C}" destId="{F3E54E62-65DE-4432-8C1F-4302724DC8FB}" srcOrd="0" destOrd="0" presId="urn:microsoft.com/office/officeart/2005/8/layout/hierarchy2"/>
    <dgm:cxn modelId="{625ACF23-5B61-4520-B5E8-9F4DB6213365}" type="presParOf" srcId="{F47D6E38-8B08-4B4F-80D9-03B187050080}" destId="{0F4BEAA1-9A60-4E23-B307-07EF695BA6A0}" srcOrd="3" destOrd="0" presId="urn:microsoft.com/office/officeart/2005/8/layout/hierarchy2"/>
    <dgm:cxn modelId="{7A5CC5A8-16DF-4D1B-A640-B4E83F6E3AD4}" type="presParOf" srcId="{0F4BEAA1-9A60-4E23-B307-07EF695BA6A0}" destId="{F1EB2948-BA6D-448E-9434-D11129BA66A1}" srcOrd="0" destOrd="0" presId="urn:microsoft.com/office/officeart/2005/8/layout/hierarchy2"/>
    <dgm:cxn modelId="{B1290224-DEF5-42C1-8FC0-60D1CBBFDA2A}" type="presParOf" srcId="{0F4BEAA1-9A60-4E23-B307-07EF695BA6A0}" destId="{C527E4E5-2988-4CD0-8904-71DB807A507F}" srcOrd="1" destOrd="0" presId="urn:microsoft.com/office/officeart/2005/8/layout/hierarchy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6732E99-B89B-4044-8044-ED58D370671A}" type="doc">
      <dgm:prSet loTypeId="urn:microsoft.com/office/officeart/2005/8/layout/hierarchy2" loCatId="hierarchy" qsTypeId="urn:microsoft.com/office/officeart/2005/8/quickstyle/simple5" qsCatId="simple" csTypeId="urn:microsoft.com/office/officeart/2005/8/colors/accent3_5" csCatId="accent3" phldr="1"/>
      <dgm:spPr/>
      <dgm:t>
        <a:bodyPr/>
        <a:lstStyle/>
        <a:p>
          <a:endParaRPr lang="zh-CN" altLang="en-US"/>
        </a:p>
      </dgm:t>
    </dgm:pt>
    <dgm:pt modelId="{B507D09E-3FF7-46F1-B8D3-886692024611}">
      <dgm:prSet phldrT="[文本]" custT="1"/>
      <dgm:spPr/>
      <dgm:t>
        <a:bodyPr bIns="0" anchor="b" anchorCtr="1"/>
        <a:lstStyle/>
        <a:p>
          <a:r>
            <a:rPr lang="en-US" altLang="zh-CN" sz="3200" dirty="0">
              <a:latin typeface="Pegazi" pitchFamily="50" charset="0"/>
            </a:rPr>
            <a:t>FEEDIE</a:t>
          </a:r>
          <a:endParaRPr lang="zh-CN" altLang="en-US" sz="4000" dirty="0">
            <a:latin typeface="Pegazi" pitchFamily="50" charset="0"/>
          </a:endParaRPr>
        </a:p>
      </dgm:t>
    </dgm:pt>
    <dgm:pt modelId="{E3FF35C1-0D1D-4218-B452-2010CDDF035D}" type="parTrans" cxnId="{F75268FC-ED11-48F8-8131-FDB3D97407F5}">
      <dgm:prSet/>
      <dgm:spPr/>
      <dgm:t>
        <a:bodyPr/>
        <a:lstStyle/>
        <a:p>
          <a:endParaRPr lang="zh-CN" altLang="en-US"/>
        </a:p>
      </dgm:t>
    </dgm:pt>
    <dgm:pt modelId="{BE1443B6-F502-459D-9DA4-F7A3978D9E46}" type="sibTrans" cxnId="{F75268FC-ED11-48F8-8131-FDB3D97407F5}">
      <dgm:prSet/>
      <dgm:spPr/>
      <dgm:t>
        <a:bodyPr/>
        <a:lstStyle/>
        <a:p>
          <a:endParaRPr lang="zh-CN" altLang="en-US"/>
        </a:p>
      </dgm:t>
    </dgm:pt>
    <dgm:pt modelId="{402C027D-E9FF-456F-AEFD-AD4871C222CD}">
      <dgm:prSet phldrT="[文本]" custT="1"/>
      <dgm:spPr/>
      <dgm:t>
        <a:bodyPr/>
        <a:lstStyle/>
        <a:p>
          <a:r>
            <a:rPr lang="en-US" altLang="zh-CN" sz="2800" b="1" dirty="0"/>
            <a:t>Hardware</a:t>
          </a:r>
          <a:endParaRPr lang="zh-CN" altLang="en-US" sz="2800" b="1" dirty="0"/>
        </a:p>
      </dgm:t>
    </dgm:pt>
    <dgm:pt modelId="{98ABB858-303C-47D0-B4C5-E2E3417B36A6}" type="parTrans" cxnId="{7CA265E7-FB4A-44E5-9899-ECC86C4534F8}">
      <dgm:prSet/>
      <dgm:spPr/>
      <dgm:t>
        <a:bodyPr/>
        <a:lstStyle/>
        <a:p>
          <a:endParaRPr lang="zh-CN" altLang="en-US"/>
        </a:p>
      </dgm:t>
    </dgm:pt>
    <dgm:pt modelId="{1C75CC7C-8355-4A76-9533-077DBA749CFE}" type="sibTrans" cxnId="{7CA265E7-FB4A-44E5-9899-ECC86C4534F8}">
      <dgm:prSet/>
      <dgm:spPr/>
      <dgm:t>
        <a:bodyPr/>
        <a:lstStyle/>
        <a:p>
          <a:endParaRPr lang="zh-CN" altLang="en-US"/>
        </a:p>
      </dgm:t>
    </dgm:pt>
    <dgm:pt modelId="{41B76365-70A3-4F0B-94C1-A6964AD3B8C9}">
      <dgm:prSet phldrT="[文本]"/>
      <dgm:spPr/>
      <dgm:t>
        <a:bodyPr/>
        <a:lstStyle/>
        <a:p>
          <a:r>
            <a:rPr lang="en-US" b="1"/>
            <a:t>Robotic Arm, Arduino 101, Power Supply .etc.</a:t>
          </a:r>
          <a:endParaRPr lang="zh-CN" altLang="en-US" b="1" dirty="0"/>
        </a:p>
      </dgm:t>
    </dgm:pt>
    <dgm:pt modelId="{782DCBEE-0820-46D0-BD96-38806A86C77E}" type="parTrans" cxnId="{489789FE-3C6C-451C-800C-5A5226FD244F}">
      <dgm:prSet/>
      <dgm:spPr/>
      <dgm:t>
        <a:bodyPr/>
        <a:lstStyle/>
        <a:p>
          <a:endParaRPr lang="zh-CN" altLang="en-US"/>
        </a:p>
      </dgm:t>
    </dgm:pt>
    <dgm:pt modelId="{C0C3A991-6D7C-4751-972D-C41B424EF2C2}" type="sibTrans" cxnId="{489789FE-3C6C-451C-800C-5A5226FD244F}">
      <dgm:prSet/>
      <dgm:spPr/>
      <dgm:t>
        <a:bodyPr/>
        <a:lstStyle/>
        <a:p>
          <a:endParaRPr lang="zh-CN" altLang="en-US"/>
        </a:p>
      </dgm:t>
    </dgm:pt>
    <dgm:pt modelId="{EB204394-C16B-4D87-A211-BE15E1A24193}">
      <dgm:prSet phldrT="[文本]" custT="1"/>
      <dgm:spPr/>
      <dgm:t>
        <a:bodyPr/>
        <a:lstStyle/>
        <a:p>
          <a:r>
            <a:rPr lang="en-US" altLang="zh-CN" sz="3200" b="1" dirty="0"/>
            <a:t>Software</a:t>
          </a:r>
          <a:endParaRPr lang="zh-CN" altLang="en-US" sz="3200" b="1" dirty="0"/>
        </a:p>
      </dgm:t>
    </dgm:pt>
    <dgm:pt modelId="{DB773C8A-DE3A-4716-9D86-85F8D52F6C91}" type="parTrans" cxnId="{845D4D6B-E6EB-4D1D-A34D-17BC275762F1}">
      <dgm:prSet/>
      <dgm:spPr/>
      <dgm:t>
        <a:bodyPr/>
        <a:lstStyle/>
        <a:p>
          <a:endParaRPr lang="zh-CN" altLang="en-US"/>
        </a:p>
      </dgm:t>
    </dgm:pt>
    <dgm:pt modelId="{A0A01FFB-0BAC-4D9B-9879-1C611883DB64}" type="sibTrans" cxnId="{845D4D6B-E6EB-4D1D-A34D-17BC275762F1}">
      <dgm:prSet/>
      <dgm:spPr/>
      <dgm:t>
        <a:bodyPr/>
        <a:lstStyle/>
        <a:p>
          <a:endParaRPr lang="zh-CN" altLang="en-US"/>
        </a:p>
      </dgm:t>
    </dgm:pt>
    <dgm:pt modelId="{C56F0462-DE1A-4730-8CDD-7B6F7FC35801}">
      <dgm:prSet phldrT="[文本]" custT="1"/>
      <dgm:spPr/>
      <dgm:t>
        <a:bodyPr/>
        <a:lstStyle/>
        <a:p>
          <a:r>
            <a:rPr lang="en-US" altLang="zh-CN" sz="2400" b="1" dirty="0"/>
            <a:t>Front-End</a:t>
          </a:r>
          <a:endParaRPr lang="zh-CN" altLang="en-US" sz="2400" b="1" dirty="0"/>
        </a:p>
      </dgm:t>
    </dgm:pt>
    <dgm:pt modelId="{E8C59C92-8356-4732-B4B1-885D5E733DA0}" type="parTrans" cxnId="{E6260D15-B014-44D6-B794-A36D82B78640}">
      <dgm:prSet/>
      <dgm:spPr/>
      <dgm:t>
        <a:bodyPr/>
        <a:lstStyle/>
        <a:p>
          <a:endParaRPr lang="zh-CN" altLang="en-US"/>
        </a:p>
      </dgm:t>
    </dgm:pt>
    <dgm:pt modelId="{20FB980D-F53C-4D98-A989-391C3DEF7A64}" type="sibTrans" cxnId="{E6260D15-B014-44D6-B794-A36D82B78640}">
      <dgm:prSet/>
      <dgm:spPr/>
      <dgm:t>
        <a:bodyPr/>
        <a:lstStyle/>
        <a:p>
          <a:endParaRPr lang="zh-CN" altLang="en-US"/>
        </a:p>
      </dgm:t>
    </dgm:pt>
    <dgm:pt modelId="{2C783D48-984A-4322-B834-890FB84D59F4}">
      <dgm:prSet custT="1"/>
      <dgm:spPr/>
      <dgm:t>
        <a:bodyPr/>
        <a:lstStyle/>
        <a:p>
          <a:r>
            <a:rPr lang="en-US" altLang="zh-CN" sz="2000" b="1" dirty="0"/>
            <a:t>Background</a:t>
          </a:r>
          <a:endParaRPr lang="zh-CN" altLang="en-US" sz="1800" b="1" dirty="0"/>
        </a:p>
      </dgm:t>
    </dgm:pt>
    <dgm:pt modelId="{A17D3A41-B007-408B-B582-A42C15CDF357}" type="parTrans" cxnId="{12CDEC6A-C7DF-48F3-B490-FEAEE79582EF}">
      <dgm:prSet/>
      <dgm:spPr/>
      <dgm:t>
        <a:bodyPr/>
        <a:lstStyle/>
        <a:p>
          <a:endParaRPr lang="zh-CN" altLang="en-US"/>
        </a:p>
      </dgm:t>
    </dgm:pt>
    <dgm:pt modelId="{0F0C0402-3849-49D1-ADF8-C5A8FCBEA18B}" type="sibTrans" cxnId="{12CDEC6A-C7DF-48F3-B490-FEAEE79582EF}">
      <dgm:prSet/>
      <dgm:spPr/>
      <dgm:t>
        <a:bodyPr/>
        <a:lstStyle/>
        <a:p>
          <a:endParaRPr lang="zh-CN" altLang="en-US"/>
        </a:p>
      </dgm:t>
    </dgm:pt>
    <dgm:pt modelId="{9141B2EF-F7BC-4C60-BFB2-E1F43856B07A}">
      <dgm:prSet custT="1"/>
      <dgm:spPr/>
      <dgm:t>
        <a:bodyPr/>
        <a:lstStyle/>
        <a:p>
          <a:r>
            <a:rPr lang="en-US" altLang="zh-CN" sz="2200" b="1" dirty="0"/>
            <a:t>HCI</a:t>
          </a:r>
          <a:endParaRPr lang="zh-CN" altLang="en-US" sz="2200" b="1" dirty="0"/>
        </a:p>
      </dgm:t>
    </dgm:pt>
    <dgm:pt modelId="{7A23AC4C-0A8E-40E1-A8E9-B4E7ABBE7987}" type="parTrans" cxnId="{93A50EAB-53F8-4A13-BEA4-03FD1A4CDC9E}">
      <dgm:prSet/>
      <dgm:spPr/>
      <dgm:t>
        <a:bodyPr/>
        <a:lstStyle/>
        <a:p>
          <a:endParaRPr lang="zh-CN" altLang="en-US"/>
        </a:p>
      </dgm:t>
    </dgm:pt>
    <dgm:pt modelId="{11EEEBA2-1C3F-4954-AFFA-FFE94F8AD502}" type="sibTrans" cxnId="{93A50EAB-53F8-4A13-BEA4-03FD1A4CDC9E}">
      <dgm:prSet/>
      <dgm:spPr/>
      <dgm:t>
        <a:bodyPr/>
        <a:lstStyle/>
        <a:p>
          <a:endParaRPr lang="zh-CN" altLang="en-US"/>
        </a:p>
      </dgm:t>
    </dgm:pt>
    <dgm:pt modelId="{FE8F4558-E399-435B-88FF-CB8862D37E54}">
      <dgm:prSet custT="1"/>
      <dgm:spPr/>
      <dgm:t>
        <a:bodyPr/>
        <a:lstStyle/>
        <a:p>
          <a:r>
            <a:rPr lang="en-US" altLang="zh-CN" sz="2000" b="1" dirty="0"/>
            <a:t>Speech Recognition</a:t>
          </a:r>
        </a:p>
      </dgm:t>
    </dgm:pt>
    <dgm:pt modelId="{69BD87CE-AEE6-4BA2-A403-04CE94C76A5E}" type="parTrans" cxnId="{4044C2C1-7B6E-44AA-A1FC-4A345BA7A277}">
      <dgm:prSet/>
      <dgm:spPr/>
      <dgm:t>
        <a:bodyPr/>
        <a:lstStyle/>
        <a:p>
          <a:endParaRPr lang="zh-CN" altLang="en-US"/>
        </a:p>
      </dgm:t>
    </dgm:pt>
    <dgm:pt modelId="{D557522C-ACDB-493B-8001-28BDF07894F0}" type="sibTrans" cxnId="{4044C2C1-7B6E-44AA-A1FC-4A345BA7A277}">
      <dgm:prSet/>
      <dgm:spPr/>
      <dgm:t>
        <a:bodyPr/>
        <a:lstStyle/>
        <a:p>
          <a:endParaRPr lang="zh-CN" altLang="en-US"/>
        </a:p>
      </dgm:t>
    </dgm:pt>
    <dgm:pt modelId="{01EAB778-B0FE-40F6-AE15-602F4E245AC6}">
      <dgm:prSet custT="1"/>
      <dgm:spPr/>
      <dgm:t>
        <a:bodyPr/>
        <a:lstStyle/>
        <a:p>
          <a:r>
            <a:rPr lang="en-US" altLang="zh-CN" sz="2000" b="1" dirty="0"/>
            <a:t>Image Recognition</a:t>
          </a:r>
          <a:endParaRPr lang="zh-CN" altLang="en-US" sz="2000" b="1" dirty="0"/>
        </a:p>
      </dgm:t>
    </dgm:pt>
    <dgm:pt modelId="{9A7F825C-1581-41F5-A0CC-F3701A244549}" type="parTrans" cxnId="{29D20DCE-233C-4BE4-9D75-8717139A9832}">
      <dgm:prSet/>
      <dgm:spPr/>
      <dgm:t>
        <a:bodyPr/>
        <a:lstStyle/>
        <a:p>
          <a:endParaRPr lang="zh-CN" altLang="en-US"/>
        </a:p>
      </dgm:t>
    </dgm:pt>
    <dgm:pt modelId="{73BD612E-19A4-453C-A4FE-9E832EE72CC4}" type="sibTrans" cxnId="{29D20DCE-233C-4BE4-9D75-8717139A9832}">
      <dgm:prSet/>
      <dgm:spPr/>
      <dgm:t>
        <a:bodyPr/>
        <a:lstStyle/>
        <a:p>
          <a:endParaRPr lang="zh-CN" altLang="en-US"/>
        </a:p>
      </dgm:t>
    </dgm:pt>
    <dgm:pt modelId="{44A3E1A0-51CF-4FC0-8699-7358100D73C6}">
      <dgm:prSet custT="1"/>
      <dgm:spPr/>
      <dgm:t>
        <a:bodyPr/>
        <a:lstStyle/>
        <a:p>
          <a:r>
            <a:rPr lang="en-US" altLang="zh-CN" sz="2000" b="1" dirty="0"/>
            <a:t>Real-time</a:t>
          </a:r>
        </a:p>
        <a:p>
          <a:r>
            <a:rPr lang="en-US" altLang="zh-CN" sz="2000" b="1" dirty="0"/>
            <a:t>Video</a:t>
          </a:r>
          <a:endParaRPr lang="zh-CN" altLang="en-US" sz="2000" b="1" dirty="0"/>
        </a:p>
      </dgm:t>
    </dgm:pt>
    <dgm:pt modelId="{0E965D2C-9E3B-4E28-9BE8-80344088CD22}" type="sibTrans" cxnId="{6DC24A40-4337-4AFB-B113-3B94E1417E91}">
      <dgm:prSet/>
      <dgm:spPr/>
      <dgm:t>
        <a:bodyPr/>
        <a:lstStyle/>
        <a:p>
          <a:endParaRPr lang="zh-CN" altLang="en-US"/>
        </a:p>
      </dgm:t>
    </dgm:pt>
    <dgm:pt modelId="{2A9A7618-C848-43D1-8B25-B436CAB9B0B0}" type="parTrans" cxnId="{6DC24A40-4337-4AFB-B113-3B94E1417E91}">
      <dgm:prSet/>
      <dgm:spPr/>
      <dgm:t>
        <a:bodyPr/>
        <a:lstStyle/>
        <a:p>
          <a:endParaRPr lang="zh-CN" altLang="en-US"/>
        </a:p>
      </dgm:t>
    </dgm:pt>
    <dgm:pt modelId="{DB6A7B43-C78F-481C-8B95-847873A1A5AE}" type="pres">
      <dgm:prSet presAssocID="{A6732E99-B89B-4044-8044-ED58D370671A}" presName="diagram" presStyleCnt="0">
        <dgm:presLayoutVars>
          <dgm:chPref val="1"/>
          <dgm:dir/>
          <dgm:animOne val="branch"/>
          <dgm:animLvl val="lvl"/>
          <dgm:resizeHandles val="exact"/>
        </dgm:presLayoutVars>
      </dgm:prSet>
      <dgm:spPr/>
    </dgm:pt>
    <dgm:pt modelId="{FAFC9210-DA15-4F37-8808-A829209BB519}" type="pres">
      <dgm:prSet presAssocID="{B507D09E-3FF7-46F1-B8D3-886692024611}" presName="root1" presStyleCnt="0"/>
      <dgm:spPr/>
    </dgm:pt>
    <dgm:pt modelId="{C5B3FCC9-88B0-4109-B539-251678A8E5C6}" type="pres">
      <dgm:prSet presAssocID="{B507D09E-3FF7-46F1-B8D3-886692024611}" presName="LevelOneTextNode" presStyleLbl="node0" presStyleIdx="0" presStyleCnt="1" custScaleX="113542" custScaleY="72519" custLinFactNeighborX="-13750" custLinFactNeighborY="40585">
        <dgm:presLayoutVars>
          <dgm:chPref val="3"/>
        </dgm:presLayoutVars>
      </dgm:prSet>
      <dgm:spPr/>
    </dgm:pt>
    <dgm:pt modelId="{254A0514-D40A-4182-B4B9-41F1A05467B4}" type="pres">
      <dgm:prSet presAssocID="{B507D09E-3FF7-46F1-B8D3-886692024611}" presName="level2hierChild" presStyleCnt="0"/>
      <dgm:spPr/>
    </dgm:pt>
    <dgm:pt modelId="{B489C7A2-0F0F-4FC8-9695-560114A38AB1}" type="pres">
      <dgm:prSet presAssocID="{98ABB858-303C-47D0-B4C5-E2E3417B36A6}" presName="conn2-1" presStyleLbl="parChTrans1D2" presStyleIdx="0" presStyleCnt="2"/>
      <dgm:spPr/>
    </dgm:pt>
    <dgm:pt modelId="{A89C1E4A-0F6D-4BBB-BAF1-0D5FCC4D499A}" type="pres">
      <dgm:prSet presAssocID="{98ABB858-303C-47D0-B4C5-E2E3417B36A6}" presName="connTx" presStyleLbl="parChTrans1D2" presStyleIdx="0" presStyleCnt="2"/>
      <dgm:spPr/>
    </dgm:pt>
    <dgm:pt modelId="{0C65F9C8-A833-4C23-8E25-26344EB67EF7}" type="pres">
      <dgm:prSet presAssocID="{402C027D-E9FF-456F-AEFD-AD4871C222CD}" presName="root2" presStyleCnt="0"/>
      <dgm:spPr/>
    </dgm:pt>
    <dgm:pt modelId="{EC89C3A1-CF8C-4462-AC98-653CC836DF41}" type="pres">
      <dgm:prSet presAssocID="{402C027D-E9FF-456F-AEFD-AD4871C222CD}" presName="LevelTwoTextNode" presStyleLbl="node2" presStyleIdx="0" presStyleCnt="2">
        <dgm:presLayoutVars>
          <dgm:chPref val="3"/>
        </dgm:presLayoutVars>
      </dgm:prSet>
      <dgm:spPr/>
    </dgm:pt>
    <dgm:pt modelId="{7191549A-B9D0-4CDB-9E4E-410EE678FBBE}" type="pres">
      <dgm:prSet presAssocID="{402C027D-E9FF-456F-AEFD-AD4871C222CD}" presName="level3hierChild" presStyleCnt="0"/>
      <dgm:spPr/>
    </dgm:pt>
    <dgm:pt modelId="{F6C71DA8-209C-4B95-BA7F-7BEBBA314827}" type="pres">
      <dgm:prSet presAssocID="{782DCBEE-0820-46D0-BD96-38806A86C77E}" presName="conn2-1" presStyleLbl="parChTrans1D3" presStyleIdx="0" presStyleCnt="3"/>
      <dgm:spPr/>
    </dgm:pt>
    <dgm:pt modelId="{72429ADB-0700-4D77-9D14-09307CD0CC95}" type="pres">
      <dgm:prSet presAssocID="{782DCBEE-0820-46D0-BD96-38806A86C77E}" presName="connTx" presStyleLbl="parChTrans1D3" presStyleIdx="0" presStyleCnt="3"/>
      <dgm:spPr/>
    </dgm:pt>
    <dgm:pt modelId="{954DB616-EA1B-47BE-9654-B5AAF7B78A5B}" type="pres">
      <dgm:prSet presAssocID="{41B76365-70A3-4F0B-94C1-A6964AD3B8C9}" presName="root2" presStyleCnt="0"/>
      <dgm:spPr/>
    </dgm:pt>
    <dgm:pt modelId="{C8511FDA-8721-4805-B8E8-B0AE12CE9591}" type="pres">
      <dgm:prSet presAssocID="{41B76365-70A3-4F0B-94C1-A6964AD3B8C9}" presName="LevelTwoTextNode" presStyleLbl="node3" presStyleIdx="0" presStyleCnt="3" custScaleX="294435" custScaleY="65379">
        <dgm:presLayoutVars>
          <dgm:chPref val="3"/>
        </dgm:presLayoutVars>
      </dgm:prSet>
      <dgm:spPr/>
    </dgm:pt>
    <dgm:pt modelId="{B96BB847-9916-4F67-8AAE-1EA3D03EEAC8}" type="pres">
      <dgm:prSet presAssocID="{41B76365-70A3-4F0B-94C1-A6964AD3B8C9}" presName="level3hierChild" presStyleCnt="0"/>
      <dgm:spPr/>
    </dgm:pt>
    <dgm:pt modelId="{5C0497A8-C70A-4E99-A08E-7539A70FB702}" type="pres">
      <dgm:prSet presAssocID="{DB773C8A-DE3A-4716-9D86-85F8D52F6C91}" presName="conn2-1" presStyleLbl="parChTrans1D2" presStyleIdx="1" presStyleCnt="2"/>
      <dgm:spPr/>
    </dgm:pt>
    <dgm:pt modelId="{6B40F3C3-AF07-46F6-AB16-3D250F2BC3DC}" type="pres">
      <dgm:prSet presAssocID="{DB773C8A-DE3A-4716-9D86-85F8D52F6C91}" presName="connTx" presStyleLbl="parChTrans1D2" presStyleIdx="1" presStyleCnt="2"/>
      <dgm:spPr/>
    </dgm:pt>
    <dgm:pt modelId="{9EE19E0F-98BF-469F-9DA6-17FD288740A2}" type="pres">
      <dgm:prSet presAssocID="{EB204394-C16B-4D87-A211-BE15E1A24193}" presName="root2" presStyleCnt="0"/>
      <dgm:spPr/>
    </dgm:pt>
    <dgm:pt modelId="{FEECF0E9-8EB7-438E-B1AF-B8BBF88590E9}" type="pres">
      <dgm:prSet presAssocID="{EB204394-C16B-4D87-A211-BE15E1A24193}" presName="LevelTwoTextNode" presStyleLbl="node2" presStyleIdx="1" presStyleCnt="2" custScaleX="117922">
        <dgm:presLayoutVars>
          <dgm:chPref val="3"/>
        </dgm:presLayoutVars>
      </dgm:prSet>
      <dgm:spPr/>
    </dgm:pt>
    <dgm:pt modelId="{04C3BADA-8749-4B46-A324-EDD0A2AD628E}" type="pres">
      <dgm:prSet presAssocID="{EB204394-C16B-4D87-A211-BE15E1A24193}" presName="level3hierChild" presStyleCnt="0"/>
      <dgm:spPr/>
    </dgm:pt>
    <dgm:pt modelId="{E1B14DB3-29F6-4609-866F-22CA34BDB95B}" type="pres">
      <dgm:prSet presAssocID="{E8C59C92-8356-4732-B4B1-885D5E733DA0}" presName="conn2-1" presStyleLbl="parChTrans1D3" presStyleIdx="1" presStyleCnt="3"/>
      <dgm:spPr/>
    </dgm:pt>
    <dgm:pt modelId="{1F7D8A7F-EC56-4592-80D7-A5A89CBBBA09}" type="pres">
      <dgm:prSet presAssocID="{E8C59C92-8356-4732-B4B1-885D5E733DA0}" presName="connTx" presStyleLbl="parChTrans1D3" presStyleIdx="1" presStyleCnt="3"/>
      <dgm:spPr/>
    </dgm:pt>
    <dgm:pt modelId="{C863BCF1-A7D2-4438-AB74-4263AF940D6A}" type="pres">
      <dgm:prSet presAssocID="{C56F0462-DE1A-4730-8CDD-7B6F7FC35801}" presName="root2" presStyleCnt="0"/>
      <dgm:spPr/>
    </dgm:pt>
    <dgm:pt modelId="{AF931D1F-8B01-446E-9172-491F5757514B}" type="pres">
      <dgm:prSet presAssocID="{C56F0462-DE1A-4730-8CDD-7B6F7FC35801}" presName="LevelTwoTextNode" presStyleLbl="node3" presStyleIdx="1" presStyleCnt="3">
        <dgm:presLayoutVars>
          <dgm:chPref val="3"/>
        </dgm:presLayoutVars>
      </dgm:prSet>
      <dgm:spPr/>
    </dgm:pt>
    <dgm:pt modelId="{253F8F23-8570-4CBA-8465-E3C60BF6F78C}" type="pres">
      <dgm:prSet presAssocID="{C56F0462-DE1A-4730-8CDD-7B6F7FC35801}" presName="level3hierChild" presStyleCnt="0"/>
      <dgm:spPr/>
    </dgm:pt>
    <dgm:pt modelId="{6BC8E671-6391-450E-B479-91F03A4B9CD1}" type="pres">
      <dgm:prSet presAssocID="{7A23AC4C-0A8E-40E1-A8E9-B4E7ABBE7987}" presName="conn2-1" presStyleLbl="parChTrans1D4" presStyleIdx="0" presStyleCnt="4"/>
      <dgm:spPr/>
    </dgm:pt>
    <dgm:pt modelId="{C588B122-71A3-4CD3-9A25-AD672327A2FB}" type="pres">
      <dgm:prSet presAssocID="{7A23AC4C-0A8E-40E1-A8E9-B4E7ABBE7987}" presName="connTx" presStyleLbl="parChTrans1D4" presStyleIdx="0" presStyleCnt="4"/>
      <dgm:spPr/>
    </dgm:pt>
    <dgm:pt modelId="{BD4463AC-BF86-4F52-B908-915F1D68ED08}" type="pres">
      <dgm:prSet presAssocID="{9141B2EF-F7BC-4C60-BFB2-E1F43856B07A}" presName="root2" presStyleCnt="0"/>
      <dgm:spPr/>
    </dgm:pt>
    <dgm:pt modelId="{9DC8E316-AD29-480C-A31D-22C69BA14715}" type="pres">
      <dgm:prSet presAssocID="{9141B2EF-F7BC-4C60-BFB2-E1F43856B07A}" presName="LevelTwoTextNode" presStyleLbl="node4" presStyleIdx="0" presStyleCnt="4">
        <dgm:presLayoutVars>
          <dgm:chPref val="3"/>
        </dgm:presLayoutVars>
      </dgm:prSet>
      <dgm:spPr/>
    </dgm:pt>
    <dgm:pt modelId="{4B249117-EA8F-4743-A27A-36CFA05294A0}" type="pres">
      <dgm:prSet presAssocID="{9141B2EF-F7BC-4C60-BFB2-E1F43856B07A}" presName="level3hierChild" presStyleCnt="0"/>
      <dgm:spPr/>
    </dgm:pt>
    <dgm:pt modelId="{49B6B7A2-BEE3-48A2-B756-09005C8C09CA}" type="pres">
      <dgm:prSet presAssocID="{2A9A7618-C848-43D1-8B25-B436CAB9B0B0}" presName="conn2-1" presStyleLbl="parChTrans1D4" presStyleIdx="1" presStyleCnt="4"/>
      <dgm:spPr/>
    </dgm:pt>
    <dgm:pt modelId="{7B836DB1-76FA-4969-A12D-D375B6BAFF1B}" type="pres">
      <dgm:prSet presAssocID="{2A9A7618-C848-43D1-8B25-B436CAB9B0B0}" presName="connTx" presStyleLbl="parChTrans1D4" presStyleIdx="1" presStyleCnt="4"/>
      <dgm:spPr/>
    </dgm:pt>
    <dgm:pt modelId="{0E7106CA-1E1D-4B11-BB23-C485DF74DC1A}" type="pres">
      <dgm:prSet presAssocID="{44A3E1A0-51CF-4FC0-8699-7358100D73C6}" presName="root2" presStyleCnt="0"/>
      <dgm:spPr/>
    </dgm:pt>
    <dgm:pt modelId="{F49E6AC2-D349-4C53-BE51-4B018AEF32A4}" type="pres">
      <dgm:prSet presAssocID="{44A3E1A0-51CF-4FC0-8699-7358100D73C6}" presName="LevelTwoTextNode" presStyleLbl="node4" presStyleIdx="1" presStyleCnt="4">
        <dgm:presLayoutVars>
          <dgm:chPref val="3"/>
        </dgm:presLayoutVars>
      </dgm:prSet>
      <dgm:spPr/>
    </dgm:pt>
    <dgm:pt modelId="{AE3DD334-AE1F-44D5-B5A6-B895B48D2D57}" type="pres">
      <dgm:prSet presAssocID="{44A3E1A0-51CF-4FC0-8699-7358100D73C6}" presName="level3hierChild" presStyleCnt="0"/>
      <dgm:spPr/>
    </dgm:pt>
    <dgm:pt modelId="{7B328150-E07F-4CDA-85DC-F3388459E870}" type="pres">
      <dgm:prSet presAssocID="{A17D3A41-B007-408B-B582-A42C15CDF357}" presName="conn2-1" presStyleLbl="parChTrans1D3" presStyleIdx="2" presStyleCnt="3"/>
      <dgm:spPr/>
    </dgm:pt>
    <dgm:pt modelId="{01F4228C-FCA0-4004-9F78-015C1C8B8A47}" type="pres">
      <dgm:prSet presAssocID="{A17D3A41-B007-408B-B582-A42C15CDF357}" presName="connTx" presStyleLbl="parChTrans1D3" presStyleIdx="2" presStyleCnt="3"/>
      <dgm:spPr/>
    </dgm:pt>
    <dgm:pt modelId="{7CEDD2A1-16DC-47D0-ABBC-0334667D6211}" type="pres">
      <dgm:prSet presAssocID="{2C783D48-984A-4322-B834-890FB84D59F4}" presName="root2" presStyleCnt="0"/>
      <dgm:spPr/>
    </dgm:pt>
    <dgm:pt modelId="{75A70CD7-27AB-41CA-B275-C102420CE72B}" type="pres">
      <dgm:prSet presAssocID="{2C783D48-984A-4322-B834-890FB84D59F4}" presName="LevelTwoTextNode" presStyleLbl="node3" presStyleIdx="2" presStyleCnt="3">
        <dgm:presLayoutVars>
          <dgm:chPref val="3"/>
        </dgm:presLayoutVars>
      </dgm:prSet>
      <dgm:spPr/>
    </dgm:pt>
    <dgm:pt modelId="{F47D6E38-8B08-4B4F-80D9-03B187050080}" type="pres">
      <dgm:prSet presAssocID="{2C783D48-984A-4322-B834-890FB84D59F4}" presName="level3hierChild" presStyleCnt="0"/>
      <dgm:spPr/>
    </dgm:pt>
    <dgm:pt modelId="{7D8CB065-0574-4C11-BC2F-DFE27CED2CF0}" type="pres">
      <dgm:prSet presAssocID="{69BD87CE-AEE6-4BA2-A403-04CE94C76A5E}" presName="conn2-1" presStyleLbl="parChTrans1D4" presStyleIdx="2" presStyleCnt="4"/>
      <dgm:spPr/>
    </dgm:pt>
    <dgm:pt modelId="{BA227CDF-4BD3-42CF-B5F8-3D06DC956C38}" type="pres">
      <dgm:prSet presAssocID="{69BD87CE-AEE6-4BA2-A403-04CE94C76A5E}" presName="connTx" presStyleLbl="parChTrans1D4" presStyleIdx="2" presStyleCnt="4"/>
      <dgm:spPr/>
    </dgm:pt>
    <dgm:pt modelId="{E15E749C-260A-4FA0-BFB0-AAB7716E844E}" type="pres">
      <dgm:prSet presAssocID="{FE8F4558-E399-435B-88FF-CB8862D37E54}" presName="root2" presStyleCnt="0"/>
      <dgm:spPr/>
    </dgm:pt>
    <dgm:pt modelId="{22863FB4-ADBD-40F4-AB51-58EADF86B655}" type="pres">
      <dgm:prSet presAssocID="{FE8F4558-E399-435B-88FF-CB8862D37E54}" presName="LevelTwoTextNode" presStyleLbl="node4" presStyleIdx="2" presStyleCnt="4">
        <dgm:presLayoutVars>
          <dgm:chPref val="3"/>
        </dgm:presLayoutVars>
      </dgm:prSet>
      <dgm:spPr/>
    </dgm:pt>
    <dgm:pt modelId="{B7C3DD89-DD4A-495C-B003-460FD3C7C574}" type="pres">
      <dgm:prSet presAssocID="{FE8F4558-E399-435B-88FF-CB8862D37E54}" presName="level3hierChild" presStyleCnt="0"/>
      <dgm:spPr/>
    </dgm:pt>
    <dgm:pt modelId="{F338C643-3238-468A-ACB8-BA47D644F68C}" type="pres">
      <dgm:prSet presAssocID="{9A7F825C-1581-41F5-A0CC-F3701A244549}" presName="conn2-1" presStyleLbl="parChTrans1D4" presStyleIdx="3" presStyleCnt="4"/>
      <dgm:spPr/>
    </dgm:pt>
    <dgm:pt modelId="{F3E54E62-65DE-4432-8C1F-4302724DC8FB}" type="pres">
      <dgm:prSet presAssocID="{9A7F825C-1581-41F5-A0CC-F3701A244549}" presName="connTx" presStyleLbl="parChTrans1D4" presStyleIdx="3" presStyleCnt="4"/>
      <dgm:spPr/>
    </dgm:pt>
    <dgm:pt modelId="{0F4BEAA1-9A60-4E23-B307-07EF695BA6A0}" type="pres">
      <dgm:prSet presAssocID="{01EAB778-B0FE-40F6-AE15-602F4E245AC6}" presName="root2" presStyleCnt="0"/>
      <dgm:spPr/>
    </dgm:pt>
    <dgm:pt modelId="{F1EB2948-BA6D-448E-9434-D11129BA66A1}" type="pres">
      <dgm:prSet presAssocID="{01EAB778-B0FE-40F6-AE15-602F4E245AC6}" presName="LevelTwoTextNode" presStyleLbl="node4" presStyleIdx="3" presStyleCnt="4">
        <dgm:presLayoutVars>
          <dgm:chPref val="3"/>
        </dgm:presLayoutVars>
      </dgm:prSet>
      <dgm:spPr/>
    </dgm:pt>
    <dgm:pt modelId="{C527E4E5-2988-4CD0-8904-71DB807A507F}" type="pres">
      <dgm:prSet presAssocID="{01EAB778-B0FE-40F6-AE15-602F4E245AC6}" presName="level3hierChild" presStyleCnt="0"/>
      <dgm:spPr/>
    </dgm:pt>
  </dgm:ptLst>
  <dgm:cxnLst>
    <dgm:cxn modelId="{F653AD03-9F2C-4193-AD01-B695F1AEBF8F}" type="presOf" srcId="{E8C59C92-8356-4732-B4B1-885D5E733DA0}" destId="{E1B14DB3-29F6-4609-866F-22CA34BDB95B}" srcOrd="0" destOrd="0" presId="urn:microsoft.com/office/officeart/2005/8/layout/hierarchy2"/>
    <dgm:cxn modelId="{E6260D15-B014-44D6-B794-A36D82B78640}" srcId="{EB204394-C16B-4D87-A211-BE15E1A24193}" destId="{C56F0462-DE1A-4730-8CDD-7B6F7FC35801}" srcOrd="0" destOrd="0" parTransId="{E8C59C92-8356-4732-B4B1-885D5E733DA0}" sibTransId="{20FB980D-F53C-4D98-A989-391C3DEF7A64}"/>
    <dgm:cxn modelId="{16E0DB17-DC08-4D0C-A680-646778F056BC}" type="presOf" srcId="{A17D3A41-B007-408B-B582-A42C15CDF357}" destId="{01F4228C-FCA0-4004-9F78-015C1C8B8A47}" srcOrd="1" destOrd="0" presId="urn:microsoft.com/office/officeart/2005/8/layout/hierarchy2"/>
    <dgm:cxn modelId="{474DCC1D-A6C9-4968-8FA3-9B26D9750D66}" type="presOf" srcId="{B507D09E-3FF7-46F1-B8D3-886692024611}" destId="{C5B3FCC9-88B0-4109-B539-251678A8E5C6}" srcOrd="0" destOrd="0" presId="urn:microsoft.com/office/officeart/2005/8/layout/hierarchy2"/>
    <dgm:cxn modelId="{786D0633-F45A-4614-A2EC-E3A04C3424ED}" type="presOf" srcId="{782DCBEE-0820-46D0-BD96-38806A86C77E}" destId="{F6C71DA8-209C-4B95-BA7F-7BEBBA314827}" srcOrd="0" destOrd="0" presId="urn:microsoft.com/office/officeart/2005/8/layout/hierarchy2"/>
    <dgm:cxn modelId="{6246C436-61E3-4985-A5AF-761AD9A5E919}" type="presOf" srcId="{69BD87CE-AEE6-4BA2-A403-04CE94C76A5E}" destId="{BA227CDF-4BD3-42CF-B5F8-3D06DC956C38}" srcOrd="1" destOrd="0" presId="urn:microsoft.com/office/officeart/2005/8/layout/hierarchy2"/>
    <dgm:cxn modelId="{D183D539-B87A-4D23-ADF5-328FD14B9ABE}" type="presOf" srcId="{69BD87CE-AEE6-4BA2-A403-04CE94C76A5E}" destId="{7D8CB065-0574-4C11-BC2F-DFE27CED2CF0}" srcOrd="0" destOrd="0" presId="urn:microsoft.com/office/officeart/2005/8/layout/hierarchy2"/>
    <dgm:cxn modelId="{55DED539-5060-46E7-A8EC-7EF1C466B833}" type="presOf" srcId="{A17D3A41-B007-408B-B582-A42C15CDF357}" destId="{7B328150-E07F-4CDA-85DC-F3388459E870}" srcOrd="0" destOrd="0" presId="urn:microsoft.com/office/officeart/2005/8/layout/hierarchy2"/>
    <dgm:cxn modelId="{6DC24A40-4337-4AFB-B113-3B94E1417E91}" srcId="{C56F0462-DE1A-4730-8CDD-7B6F7FC35801}" destId="{44A3E1A0-51CF-4FC0-8699-7358100D73C6}" srcOrd="1" destOrd="0" parTransId="{2A9A7618-C848-43D1-8B25-B436CAB9B0B0}" sibTransId="{0E965D2C-9E3B-4E28-9BE8-80344088CD22}"/>
    <dgm:cxn modelId="{6BF62C4A-1C57-437D-B100-51C32CAC6042}" type="presOf" srcId="{2C783D48-984A-4322-B834-890FB84D59F4}" destId="{75A70CD7-27AB-41CA-B275-C102420CE72B}" srcOrd="0" destOrd="0" presId="urn:microsoft.com/office/officeart/2005/8/layout/hierarchy2"/>
    <dgm:cxn modelId="{64E2F34B-1838-4485-B0DD-03B613A1B59C}" type="presOf" srcId="{EB204394-C16B-4D87-A211-BE15E1A24193}" destId="{FEECF0E9-8EB7-438E-B1AF-B8BBF88590E9}" srcOrd="0" destOrd="0" presId="urn:microsoft.com/office/officeart/2005/8/layout/hierarchy2"/>
    <dgm:cxn modelId="{5EE1A34F-95A3-4A73-BF3A-67699793FB5A}" type="presOf" srcId="{9141B2EF-F7BC-4C60-BFB2-E1F43856B07A}" destId="{9DC8E316-AD29-480C-A31D-22C69BA14715}" srcOrd="0" destOrd="0" presId="urn:microsoft.com/office/officeart/2005/8/layout/hierarchy2"/>
    <dgm:cxn modelId="{F9C2255B-AFE6-4219-967D-16E427753AB3}" type="presOf" srcId="{A6732E99-B89B-4044-8044-ED58D370671A}" destId="{DB6A7B43-C78F-481C-8B95-847873A1A5AE}" srcOrd="0" destOrd="0" presId="urn:microsoft.com/office/officeart/2005/8/layout/hierarchy2"/>
    <dgm:cxn modelId="{2EA25E5E-39CC-46F5-BDF5-9B3662EBD9D9}" type="presOf" srcId="{9A7F825C-1581-41F5-A0CC-F3701A244549}" destId="{F338C643-3238-468A-ACB8-BA47D644F68C}" srcOrd="0" destOrd="0" presId="urn:microsoft.com/office/officeart/2005/8/layout/hierarchy2"/>
    <dgm:cxn modelId="{BF38885E-152B-4E2A-9397-F63C4FCD72B9}" type="presOf" srcId="{782DCBEE-0820-46D0-BD96-38806A86C77E}" destId="{72429ADB-0700-4D77-9D14-09307CD0CC95}" srcOrd="1" destOrd="0" presId="urn:microsoft.com/office/officeart/2005/8/layout/hierarchy2"/>
    <dgm:cxn modelId="{60BAC95E-9AE3-4FFE-B37E-FFE3B5AD0D16}" type="presOf" srcId="{98ABB858-303C-47D0-B4C5-E2E3417B36A6}" destId="{A89C1E4A-0F6D-4BBB-BAF1-0D5FCC4D499A}" srcOrd="1" destOrd="0" presId="urn:microsoft.com/office/officeart/2005/8/layout/hierarchy2"/>
    <dgm:cxn modelId="{78B87769-67AA-4E4C-8D68-3223B4A9CCEC}" type="presOf" srcId="{7A23AC4C-0A8E-40E1-A8E9-B4E7ABBE7987}" destId="{6BC8E671-6391-450E-B479-91F03A4B9CD1}" srcOrd="0" destOrd="0" presId="urn:microsoft.com/office/officeart/2005/8/layout/hierarchy2"/>
    <dgm:cxn modelId="{12CDEC6A-C7DF-48F3-B490-FEAEE79582EF}" srcId="{EB204394-C16B-4D87-A211-BE15E1A24193}" destId="{2C783D48-984A-4322-B834-890FB84D59F4}" srcOrd="1" destOrd="0" parTransId="{A17D3A41-B007-408B-B582-A42C15CDF357}" sibTransId="{0F0C0402-3849-49D1-ADF8-C5A8FCBEA18B}"/>
    <dgm:cxn modelId="{845D4D6B-E6EB-4D1D-A34D-17BC275762F1}" srcId="{B507D09E-3FF7-46F1-B8D3-886692024611}" destId="{EB204394-C16B-4D87-A211-BE15E1A24193}" srcOrd="1" destOrd="0" parTransId="{DB773C8A-DE3A-4716-9D86-85F8D52F6C91}" sibTransId="{A0A01FFB-0BAC-4D9B-9879-1C611883DB64}"/>
    <dgm:cxn modelId="{3780A979-9C2B-4AE4-ACEB-536A2DED211C}" type="presOf" srcId="{C56F0462-DE1A-4730-8CDD-7B6F7FC35801}" destId="{AF931D1F-8B01-446E-9172-491F5757514B}" srcOrd="0" destOrd="0" presId="urn:microsoft.com/office/officeart/2005/8/layout/hierarchy2"/>
    <dgm:cxn modelId="{5E59088E-9765-42B4-85BD-CD132AC45FD5}" type="presOf" srcId="{402C027D-E9FF-456F-AEFD-AD4871C222CD}" destId="{EC89C3A1-CF8C-4462-AC98-653CC836DF41}" srcOrd="0" destOrd="0" presId="urn:microsoft.com/office/officeart/2005/8/layout/hierarchy2"/>
    <dgm:cxn modelId="{07FF2D91-EB87-4DD4-B45B-E540ADFB2070}" type="presOf" srcId="{41B76365-70A3-4F0B-94C1-A6964AD3B8C9}" destId="{C8511FDA-8721-4805-B8E8-B0AE12CE9591}" srcOrd="0" destOrd="0" presId="urn:microsoft.com/office/officeart/2005/8/layout/hierarchy2"/>
    <dgm:cxn modelId="{10E22F94-AC16-4A5C-8E1A-0D4ADD055AB9}" type="presOf" srcId="{FE8F4558-E399-435B-88FF-CB8862D37E54}" destId="{22863FB4-ADBD-40F4-AB51-58EADF86B655}" srcOrd="0" destOrd="0" presId="urn:microsoft.com/office/officeart/2005/8/layout/hierarchy2"/>
    <dgm:cxn modelId="{79F5C594-D4D4-4076-9B87-EA6D862CE9B0}" type="presOf" srcId="{44A3E1A0-51CF-4FC0-8699-7358100D73C6}" destId="{F49E6AC2-D349-4C53-BE51-4B018AEF32A4}" srcOrd="0" destOrd="0" presId="urn:microsoft.com/office/officeart/2005/8/layout/hierarchy2"/>
    <dgm:cxn modelId="{FECA80A5-385B-4301-9CF3-FDEA764397E0}" type="presOf" srcId="{DB773C8A-DE3A-4716-9D86-85F8D52F6C91}" destId="{6B40F3C3-AF07-46F6-AB16-3D250F2BC3DC}" srcOrd="1" destOrd="0" presId="urn:microsoft.com/office/officeart/2005/8/layout/hierarchy2"/>
    <dgm:cxn modelId="{93A50EAB-53F8-4A13-BEA4-03FD1A4CDC9E}" srcId="{C56F0462-DE1A-4730-8CDD-7B6F7FC35801}" destId="{9141B2EF-F7BC-4C60-BFB2-E1F43856B07A}" srcOrd="0" destOrd="0" parTransId="{7A23AC4C-0A8E-40E1-A8E9-B4E7ABBE7987}" sibTransId="{11EEEBA2-1C3F-4954-AFFA-FFE94F8AD502}"/>
    <dgm:cxn modelId="{0C650EC1-4A05-43D1-81A9-8CD55D19453C}" type="presOf" srcId="{9A7F825C-1581-41F5-A0CC-F3701A244549}" destId="{F3E54E62-65DE-4432-8C1F-4302724DC8FB}" srcOrd="1" destOrd="0" presId="urn:microsoft.com/office/officeart/2005/8/layout/hierarchy2"/>
    <dgm:cxn modelId="{4044C2C1-7B6E-44AA-A1FC-4A345BA7A277}" srcId="{2C783D48-984A-4322-B834-890FB84D59F4}" destId="{FE8F4558-E399-435B-88FF-CB8862D37E54}" srcOrd="0" destOrd="0" parTransId="{69BD87CE-AEE6-4BA2-A403-04CE94C76A5E}" sibTransId="{D557522C-ACDB-493B-8001-28BDF07894F0}"/>
    <dgm:cxn modelId="{B41DA1CD-740D-4B84-999D-EACD112EC86C}" type="presOf" srcId="{01EAB778-B0FE-40F6-AE15-602F4E245AC6}" destId="{F1EB2948-BA6D-448E-9434-D11129BA66A1}" srcOrd="0" destOrd="0" presId="urn:microsoft.com/office/officeart/2005/8/layout/hierarchy2"/>
    <dgm:cxn modelId="{5EA4DCCD-11AC-49A4-9B3C-29806DB0A70D}" type="presOf" srcId="{98ABB858-303C-47D0-B4C5-E2E3417B36A6}" destId="{B489C7A2-0F0F-4FC8-9695-560114A38AB1}" srcOrd="0" destOrd="0" presId="urn:microsoft.com/office/officeart/2005/8/layout/hierarchy2"/>
    <dgm:cxn modelId="{29D20DCE-233C-4BE4-9D75-8717139A9832}" srcId="{2C783D48-984A-4322-B834-890FB84D59F4}" destId="{01EAB778-B0FE-40F6-AE15-602F4E245AC6}" srcOrd="1" destOrd="0" parTransId="{9A7F825C-1581-41F5-A0CC-F3701A244549}" sibTransId="{73BD612E-19A4-453C-A4FE-9E832EE72CC4}"/>
    <dgm:cxn modelId="{333FD9CF-6424-49FD-8634-8020C5E2112E}" type="presOf" srcId="{2A9A7618-C848-43D1-8B25-B436CAB9B0B0}" destId="{49B6B7A2-BEE3-48A2-B756-09005C8C09CA}" srcOrd="0" destOrd="0" presId="urn:microsoft.com/office/officeart/2005/8/layout/hierarchy2"/>
    <dgm:cxn modelId="{66E8C1DB-CF0D-41C8-A769-A99D9C6B980A}" type="presOf" srcId="{E8C59C92-8356-4732-B4B1-885D5E733DA0}" destId="{1F7D8A7F-EC56-4592-80D7-A5A89CBBBA09}" srcOrd="1" destOrd="0" presId="urn:microsoft.com/office/officeart/2005/8/layout/hierarchy2"/>
    <dgm:cxn modelId="{B6387ADE-A28B-4F45-8999-16FEBDA02996}" type="presOf" srcId="{DB773C8A-DE3A-4716-9D86-85F8D52F6C91}" destId="{5C0497A8-C70A-4E99-A08E-7539A70FB702}" srcOrd="0" destOrd="0" presId="urn:microsoft.com/office/officeart/2005/8/layout/hierarchy2"/>
    <dgm:cxn modelId="{7CA265E7-FB4A-44E5-9899-ECC86C4534F8}" srcId="{B507D09E-3FF7-46F1-B8D3-886692024611}" destId="{402C027D-E9FF-456F-AEFD-AD4871C222CD}" srcOrd="0" destOrd="0" parTransId="{98ABB858-303C-47D0-B4C5-E2E3417B36A6}" sibTransId="{1C75CC7C-8355-4A76-9533-077DBA749CFE}"/>
    <dgm:cxn modelId="{C76B76EA-CE15-4B7D-A7A6-6367F1144480}" type="presOf" srcId="{7A23AC4C-0A8E-40E1-A8E9-B4E7ABBE7987}" destId="{C588B122-71A3-4CD3-9A25-AD672327A2FB}" srcOrd="1" destOrd="0" presId="urn:microsoft.com/office/officeart/2005/8/layout/hierarchy2"/>
    <dgm:cxn modelId="{93CF2BF9-EEAD-4F9C-BA93-E4F6C4CC1EF0}" type="presOf" srcId="{2A9A7618-C848-43D1-8B25-B436CAB9B0B0}" destId="{7B836DB1-76FA-4969-A12D-D375B6BAFF1B}" srcOrd="1" destOrd="0" presId="urn:microsoft.com/office/officeart/2005/8/layout/hierarchy2"/>
    <dgm:cxn modelId="{F75268FC-ED11-48F8-8131-FDB3D97407F5}" srcId="{A6732E99-B89B-4044-8044-ED58D370671A}" destId="{B507D09E-3FF7-46F1-B8D3-886692024611}" srcOrd="0" destOrd="0" parTransId="{E3FF35C1-0D1D-4218-B452-2010CDDF035D}" sibTransId="{BE1443B6-F502-459D-9DA4-F7A3978D9E46}"/>
    <dgm:cxn modelId="{489789FE-3C6C-451C-800C-5A5226FD244F}" srcId="{402C027D-E9FF-456F-AEFD-AD4871C222CD}" destId="{41B76365-70A3-4F0B-94C1-A6964AD3B8C9}" srcOrd="0" destOrd="0" parTransId="{782DCBEE-0820-46D0-BD96-38806A86C77E}" sibTransId="{C0C3A991-6D7C-4751-972D-C41B424EF2C2}"/>
    <dgm:cxn modelId="{015FE26A-90C9-45B7-925F-BE5F2317F8B1}" type="presParOf" srcId="{DB6A7B43-C78F-481C-8B95-847873A1A5AE}" destId="{FAFC9210-DA15-4F37-8808-A829209BB519}" srcOrd="0" destOrd="0" presId="urn:microsoft.com/office/officeart/2005/8/layout/hierarchy2"/>
    <dgm:cxn modelId="{B1670E0A-D0F7-4049-B9A9-9B23327F70E9}" type="presParOf" srcId="{FAFC9210-DA15-4F37-8808-A829209BB519}" destId="{C5B3FCC9-88B0-4109-B539-251678A8E5C6}" srcOrd="0" destOrd="0" presId="urn:microsoft.com/office/officeart/2005/8/layout/hierarchy2"/>
    <dgm:cxn modelId="{B174DC53-A645-44D7-A5BD-A696F9F6BF3C}" type="presParOf" srcId="{FAFC9210-DA15-4F37-8808-A829209BB519}" destId="{254A0514-D40A-4182-B4B9-41F1A05467B4}" srcOrd="1" destOrd="0" presId="urn:microsoft.com/office/officeart/2005/8/layout/hierarchy2"/>
    <dgm:cxn modelId="{45A104E9-C3D3-43A3-AA44-864560B4CA0D}" type="presParOf" srcId="{254A0514-D40A-4182-B4B9-41F1A05467B4}" destId="{B489C7A2-0F0F-4FC8-9695-560114A38AB1}" srcOrd="0" destOrd="0" presId="urn:microsoft.com/office/officeart/2005/8/layout/hierarchy2"/>
    <dgm:cxn modelId="{E193C790-C63C-4509-9766-2C90B85CD86B}" type="presParOf" srcId="{B489C7A2-0F0F-4FC8-9695-560114A38AB1}" destId="{A89C1E4A-0F6D-4BBB-BAF1-0D5FCC4D499A}" srcOrd="0" destOrd="0" presId="urn:microsoft.com/office/officeart/2005/8/layout/hierarchy2"/>
    <dgm:cxn modelId="{4184D25D-3DC2-4B26-AB6D-E3E4FF600287}" type="presParOf" srcId="{254A0514-D40A-4182-B4B9-41F1A05467B4}" destId="{0C65F9C8-A833-4C23-8E25-26344EB67EF7}" srcOrd="1" destOrd="0" presId="urn:microsoft.com/office/officeart/2005/8/layout/hierarchy2"/>
    <dgm:cxn modelId="{7E97EDA8-A65A-4B5E-8E62-8C6A7FB54450}" type="presParOf" srcId="{0C65F9C8-A833-4C23-8E25-26344EB67EF7}" destId="{EC89C3A1-CF8C-4462-AC98-653CC836DF41}" srcOrd="0" destOrd="0" presId="urn:microsoft.com/office/officeart/2005/8/layout/hierarchy2"/>
    <dgm:cxn modelId="{2919B7B2-EACE-4533-896E-25407D88920B}" type="presParOf" srcId="{0C65F9C8-A833-4C23-8E25-26344EB67EF7}" destId="{7191549A-B9D0-4CDB-9E4E-410EE678FBBE}" srcOrd="1" destOrd="0" presId="urn:microsoft.com/office/officeart/2005/8/layout/hierarchy2"/>
    <dgm:cxn modelId="{AC37CEC9-49A6-43E2-A992-91D801F504B7}" type="presParOf" srcId="{7191549A-B9D0-4CDB-9E4E-410EE678FBBE}" destId="{F6C71DA8-209C-4B95-BA7F-7BEBBA314827}" srcOrd="0" destOrd="0" presId="urn:microsoft.com/office/officeart/2005/8/layout/hierarchy2"/>
    <dgm:cxn modelId="{38D470BB-5DEA-4C79-A9E7-E92391C24CF3}" type="presParOf" srcId="{F6C71DA8-209C-4B95-BA7F-7BEBBA314827}" destId="{72429ADB-0700-4D77-9D14-09307CD0CC95}" srcOrd="0" destOrd="0" presId="urn:microsoft.com/office/officeart/2005/8/layout/hierarchy2"/>
    <dgm:cxn modelId="{A1EE5EA6-5360-4673-BAEF-7AD19D94C9AE}" type="presParOf" srcId="{7191549A-B9D0-4CDB-9E4E-410EE678FBBE}" destId="{954DB616-EA1B-47BE-9654-B5AAF7B78A5B}" srcOrd="1" destOrd="0" presId="urn:microsoft.com/office/officeart/2005/8/layout/hierarchy2"/>
    <dgm:cxn modelId="{EA5E1049-8ED1-4F35-9E40-93851A5DC7D6}" type="presParOf" srcId="{954DB616-EA1B-47BE-9654-B5AAF7B78A5B}" destId="{C8511FDA-8721-4805-B8E8-B0AE12CE9591}" srcOrd="0" destOrd="0" presId="urn:microsoft.com/office/officeart/2005/8/layout/hierarchy2"/>
    <dgm:cxn modelId="{611BC848-0F54-43B9-9F55-EC582A7BB3E7}" type="presParOf" srcId="{954DB616-EA1B-47BE-9654-B5AAF7B78A5B}" destId="{B96BB847-9916-4F67-8AAE-1EA3D03EEAC8}" srcOrd="1" destOrd="0" presId="urn:microsoft.com/office/officeart/2005/8/layout/hierarchy2"/>
    <dgm:cxn modelId="{0D78529C-5CCB-4CBF-8B46-556B8BF66B80}" type="presParOf" srcId="{254A0514-D40A-4182-B4B9-41F1A05467B4}" destId="{5C0497A8-C70A-4E99-A08E-7539A70FB702}" srcOrd="2" destOrd="0" presId="urn:microsoft.com/office/officeart/2005/8/layout/hierarchy2"/>
    <dgm:cxn modelId="{EFB9E2C7-F7F7-4F9C-8D84-B6EE01D00D8E}" type="presParOf" srcId="{5C0497A8-C70A-4E99-A08E-7539A70FB702}" destId="{6B40F3C3-AF07-46F6-AB16-3D250F2BC3DC}" srcOrd="0" destOrd="0" presId="urn:microsoft.com/office/officeart/2005/8/layout/hierarchy2"/>
    <dgm:cxn modelId="{E1EFFD81-FD48-4345-B5E8-9619C77B5987}" type="presParOf" srcId="{254A0514-D40A-4182-B4B9-41F1A05467B4}" destId="{9EE19E0F-98BF-469F-9DA6-17FD288740A2}" srcOrd="3" destOrd="0" presId="urn:microsoft.com/office/officeart/2005/8/layout/hierarchy2"/>
    <dgm:cxn modelId="{5695134F-29A9-47DE-AD4C-F12B910012C5}" type="presParOf" srcId="{9EE19E0F-98BF-469F-9DA6-17FD288740A2}" destId="{FEECF0E9-8EB7-438E-B1AF-B8BBF88590E9}" srcOrd="0" destOrd="0" presId="urn:microsoft.com/office/officeart/2005/8/layout/hierarchy2"/>
    <dgm:cxn modelId="{60388288-1A3D-4373-93A7-BD606DE05E7C}" type="presParOf" srcId="{9EE19E0F-98BF-469F-9DA6-17FD288740A2}" destId="{04C3BADA-8749-4B46-A324-EDD0A2AD628E}" srcOrd="1" destOrd="0" presId="urn:microsoft.com/office/officeart/2005/8/layout/hierarchy2"/>
    <dgm:cxn modelId="{E62BFD6D-752B-4D25-A79E-4A8F3C381037}" type="presParOf" srcId="{04C3BADA-8749-4B46-A324-EDD0A2AD628E}" destId="{E1B14DB3-29F6-4609-866F-22CA34BDB95B}" srcOrd="0" destOrd="0" presId="urn:microsoft.com/office/officeart/2005/8/layout/hierarchy2"/>
    <dgm:cxn modelId="{B0AD0DDB-D871-414B-A551-7FA4F98AA65C}" type="presParOf" srcId="{E1B14DB3-29F6-4609-866F-22CA34BDB95B}" destId="{1F7D8A7F-EC56-4592-80D7-A5A89CBBBA09}" srcOrd="0" destOrd="0" presId="urn:microsoft.com/office/officeart/2005/8/layout/hierarchy2"/>
    <dgm:cxn modelId="{8D1DBAC6-8F2C-4290-8EC4-D7502958CC25}" type="presParOf" srcId="{04C3BADA-8749-4B46-A324-EDD0A2AD628E}" destId="{C863BCF1-A7D2-4438-AB74-4263AF940D6A}" srcOrd="1" destOrd="0" presId="urn:microsoft.com/office/officeart/2005/8/layout/hierarchy2"/>
    <dgm:cxn modelId="{591CA0D8-27B2-4DE6-8914-00E4FBCFFC99}" type="presParOf" srcId="{C863BCF1-A7D2-4438-AB74-4263AF940D6A}" destId="{AF931D1F-8B01-446E-9172-491F5757514B}" srcOrd="0" destOrd="0" presId="urn:microsoft.com/office/officeart/2005/8/layout/hierarchy2"/>
    <dgm:cxn modelId="{1312123A-21CE-4BA3-AB56-09BDCF54DC8B}" type="presParOf" srcId="{C863BCF1-A7D2-4438-AB74-4263AF940D6A}" destId="{253F8F23-8570-4CBA-8465-E3C60BF6F78C}" srcOrd="1" destOrd="0" presId="urn:microsoft.com/office/officeart/2005/8/layout/hierarchy2"/>
    <dgm:cxn modelId="{741D4878-DC78-4DAA-A1BE-64F657AD8072}" type="presParOf" srcId="{253F8F23-8570-4CBA-8465-E3C60BF6F78C}" destId="{6BC8E671-6391-450E-B479-91F03A4B9CD1}" srcOrd="0" destOrd="0" presId="urn:microsoft.com/office/officeart/2005/8/layout/hierarchy2"/>
    <dgm:cxn modelId="{3D607331-8A09-431D-9FC5-CA38DD3D9BC0}" type="presParOf" srcId="{6BC8E671-6391-450E-B479-91F03A4B9CD1}" destId="{C588B122-71A3-4CD3-9A25-AD672327A2FB}" srcOrd="0" destOrd="0" presId="urn:microsoft.com/office/officeart/2005/8/layout/hierarchy2"/>
    <dgm:cxn modelId="{7E952989-5FD9-464D-A57F-1ABAC6CD16F5}" type="presParOf" srcId="{253F8F23-8570-4CBA-8465-E3C60BF6F78C}" destId="{BD4463AC-BF86-4F52-B908-915F1D68ED08}" srcOrd="1" destOrd="0" presId="urn:microsoft.com/office/officeart/2005/8/layout/hierarchy2"/>
    <dgm:cxn modelId="{0BB7CC47-DD82-4536-90B2-CF383AE4A976}" type="presParOf" srcId="{BD4463AC-BF86-4F52-B908-915F1D68ED08}" destId="{9DC8E316-AD29-480C-A31D-22C69BA14715}" srcOrd="0" destOrd="0" presId="urn:microsoft.com/office/officeart/2005/8/layout/hierarchy2"/>
    <dgm:cxn modelId="{B48D6994-B80D-4B4E-A867-BC37B83D3484}" type="presParOf" srcId="{BD4463AC-BF86-4F52-B908-915F1D68ED08}" destId="{4B249117-EA8F-4743-A27A-36CFA05294A0}" srcOrd="1" destOrd="0" presId="urn:microsoft.com/office/officeart/2005/8/layout/hierarchy2"/>
    <dgm:cxn modelId="{DE34F264-7360-4838-8212-08000D36510B}" type="presParOf" srcId="{253F8F23-8570-4CBA-8465-E3C60BF6F78C}" destId="{49B6B7A2-BEE3-48A2-B756-09005C8C09CA}" srcOrd="2" destOrd="0" presId="urn:microsoft.com/office/officeart/2005/8/layout/hierarchy2"/>
    <dgm:cxn modelId="{5E6E965F-EE9D-4A1A-8BC8-AEB3534B3669}" type="presParOf" srcId="{49B6B7A2-BEE3-48A2-B756-09005C8C09CA}" destId="{7B836DB1-76FA-4969-A12D-D375B6BAFF1B}" srcOrd="0" destOrd="0" presId="urn:microsoft.com/office/officeart/2005/8/layout/hierarchy2"/>
    <dgm:cxn modelId="{AEAE0101-7F0F-45DD-B8B5-43831C76B1F9}" type="presParOf" srcId="{253F8F23-8570-4CBA-8465-E3C60BF6F78C}" destId="{0E7106CA-1E1D-4B11-BB23-C485DF74DC1A}" srcOrd="3" destOrd="0" presId="urn:microsoft.com/office/officeart/2005/8/layout/hierarchy2"/>
    <dgm:cxn modelId="{E19623E2-C59D-43B2-9167-903676EDBD2C}" type="presParOf" srcId="{0E7106CA-1E1D-4B11-BB23-C485DF74DC1A}" destId="{F49E6AC2-D349-4C53-BE51-4B018AEF32A4}" srcOrd="0" destOrd="0" presId="urn:microsoft.com/office/officeart/2005/8/layout/hierarchy2"/>
    <dgm:cxn modelId="{5E9875F0-D21E-4A51-9F64-9D8EA6FAA554}" type="presParOf" srcId="{0E7106CA-1E1D-4B11-BB23-C485DF74DC1A}" destId="{AE3DD334-AE1F-44D5-B5A6-B895B48D2D57}" srcOrd="1" destOrd="0" presId="urn:microsoft.com/office/officeart/2005/8/layout/hierarchy2"/>
    <dgm:cxn modelId="{AEC69527-EDE6-4173-8D73-DA1AF7D0B128}" type="presParOf" srcId="{04C3BADA-8749-4B46-A324-EDD0A2AD628E}" destId="{7B328150-E07F-4CDA-85DC-F3388459E870}" srcOrd="2" destOrd="0" presId="urn:microsoft.com/office/officeart/2005/8/layout/hierarchy2"/>
    <dgm:cxn modelId="{D65DDEB4-B295-419B-B599-4E65B63105EB}" type="presParOf" srcId="{7B328150-E07F-4CDA-85DC-F3388459E870}" destId="{01F4228C-FCA0-4004-9F78-015C1C8B8A47}" srcOrd="0" destOrd="0" presId="urn:microsoft.com/office/officeart/2005/8/layout/hierarchy2"/>
    <dgm:cxn modelId="{F1C4467C-80CE-461A-9226-ED1FAE8E6012}" type="presParOf" srcId="{04C3BADA-8749-4B46-A324-EDD0A2AD628E}" destId="{7CEDD2A1-16DC-47D0-ABBC-0334667D6211}" srcOrd="3" destOrd="0" presId="urn:microsoft.com/office/officeart/2005/8/layout/hierarchy2"/>
    <dgm:cxn modelId="{B92B84AC-E7BC-4E56-9082-AA7F275F27B3}" type="presParOf" srcId="{7CEDD2A1-16DC-47D0-ABBC-0334667D6211}" destId="{75A70CD7-27AB-41CA-B275-C102420CE72B}" srcOrd="0" destOrd="0" presId="urn:microsoft.com/office/officeart/2005/8/layout/hierarchy2"/>
    <dgm:cxn modelId="{B997B755-1F81-4740-8ABF-6B962E41F09A}" type="presParOf" srcId="{7CEDD2A1-16DC-47D0-ABBC-0334667D6211}" destId="{F47D6E38-8B08-4B4F-80D9-03B187050080}" srcOrd="1" destOrd="0" presId="urn:microsoft.com/office/officeart/2005/8/layout/hierarchy2"/>
    <dgm:cxn modelId="{0FBA6B2F-139A-44C5-85A9-72ED1DC52AD3}" type="presParOf" srcId="{F47D6E38-8B08-4B4F-80D9-03B187050080}" destId="{7D8CB065-0574-4C11-BC2F-DFE27CED2CF0}" srcOrd="0" destOrd="0" presId="urn:microsoft.com/office/officeart/2005/8/layout/hierarchy2"/>
    <dgm:cxn modelId="{C30EDE1E-79C2-4799-98D6-DF2AD78E9011}" type="presParOf" srcId="{7D8CB065-0574-4C11-BC2F-DFE27CED2CF0}" destId="{BA227CDF-4BD3-42CF-B5F8-3D06DC956C38}" srcOrd="0" destOrd="0" presId="urn:microsoft.com/office/officeart/2005/8/layout/hierarchy2"/>
    <dgm:cxn modelId="{2EC25BF1-9A5D-4D1F-920D-B357B7CDD7BA}" type="presParOf" srcId="{F47D6E38-8B08-4B4F-80D9-03B187050080}" destId="{E15E749C-260A-4FA0-BFB0-AAB7716E844E}" srcOrd="1" destOrd="0" presId="urn:microsoft.com/office/officeart/2005/8/layout/hierarchy2"/>
    <dgm:cxn modelId="{F2F5F7FE-AC41-488E-AE6E-F097A261800E}" type="presParOf" srcId="{E15E749C-260A-4FA0-BFB0-AAB7716E844E}" destId="{22863FB4-ADBD-40F4-AB51-58EADF86B655}" srcOrd="0" destOrd="0" presId="urn:microsoft.com/office/officeart/2005/8/layout/hierarchy2"/>
    <dgm:cxn modelId="{E67C5700-EACA-40B2-84E9-14CE81007CEF}" type="presParOf" srcId="{E15E749C-260A-4FA0-BFB0-AAB7716E844E}" destId="{B7C3DD89-DD4A-495C-B003-460FD3C7C574}" srcOrd="1" destOrd="0" presId="urn:microsoft.com/office/officeart/2005/8/layout/hierarchy2"/>
    <dgm:cxn modelId="{1A74AE37-9CEB-4504-AF52-DAB2C5C5CCFE}" type="presParOf" srcId="{F47D6E38-8B08-4B4F-80D9-03B187050080}" destId="{F338C643-3238-468A-ACB8-BA47D644F68C}" srcOrd="2" destOrd="0" presId="urn:microsoft.com/office/officeart/2005/8/layout/hierarchy2"/>
    <dgm:cxn modelId="{0FC10E0C-524F-48CE-A08D-C54A30B1330B}" type="presParOf" srcId="{F338C643-3238-468A-ACB8-BA47D644F68C}" destId="{F3E54E62-65DE-4432-8C1F-4302724DC8FB}" srcOrd="0" destOrd="0" presId="urn:microsoft.com/office/officeart/2005/8/layout/hierarchy2"/>
    <dgm:cxn modelId="{625ACF23-5B61-4520-B5E8-9F4DB6213365}" type="presParOf" srcId="{F47D6E38-8B08-4B4F-80D9-03B187050080}" destId="{0F4BEAA1-9A60-4E23-B307-07EF695BA6A0}" srcOrd="3" destOrd="0" presId="urn:microsoft.com/office/officeart/2005/8/layout/hierarchy2"/>
    <dgm:cxn modelId="{7A5CC5A8-16DF-4D1B-A640-B4E83F6E3AD4}" type="presParOf" srcId="{0F4BEAA1-9A60-4E23-B307-07EF695BA6A0}" destId="{F1EB2948-BA6D-448E-9434-D11129BA66A1}" srcOrd="0" destOrd="0" presId="urn:microsoft.com/office/officeart/2005/8/layout/hierarchy2"/>
    <dgm:cxn modelId="{B1290224-DEF5-42C1-8FC0-60D1CBBFDA2A}" type="presParOf" srcId="{0F4BEAA1-9A60-4E23-B307-07EF695BA6A0}" destId="{C527E4E5-2988-4CD0-8904-71DB807A507F}" srcOrd="1" destOrd="0" presId="urn:microsoft.com/office/officeart/2005/8/layout/hierarchy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6732E99-B89B-4044-8044-ED58D370671A}" type="doc">
      <dgm:prSet loTypeId="urn:microsoft.com/office/officeart/2005/8/layout/hierarchy2" loCatId="hierarchy" qsTypeId="urn:microsoft.com/office/officeart/2005/8/quickstyle/simple5" qsCatId="simple" csTypeId="urn:microsoft.com/office/officeart/2005/8/colors/accent3_5" csCatId="accent3" phldr="1"/>
      <dgm:spPr/>
      <dgm:t>
        <a:bodyPr/>
        <a:lstStyle/>
        <a:p>
          <a:endParaRPr lang="zh-CN" altLang="en-US"/>
        </a:p>
      </dgm:t>
    </dgm:pt>
    <dgm:pt modelId="{B507D09E-3FF7-46F1-B8D3-886692024611}">
      <dgm:prSet phldrT="[文本]" custT="1"/>
      <dgm:spPr/>
      <dgm:t>
        <a:bodyPr bIns="0" anchor="b" anchorCtr="1"/>
        <a:lstStyle/>
        <a:p>
          <a:r>
            <a:rPr lang="en-US" altLang="zh-CN" sz="3200" dirty="0">
              <a:latin typeface="Pegazi" pitchFamily="50" charset="0"/>
            </a:rPr>
            <a:t>FEEDIE</a:t>
          </a:r>
          <a:endParaRPr lang="zh-CN" altLang="en-US" sz="4000" dirty="0">
            <a:latin typeface="Pegazi" pitchFamily="50" charset="0"/>
          </a:endParaRPr>
        </a:p>
      </dgm:t>
    </dgm:pt>
    <dgm:pt modelId="{E3FF35C1-0D1D-4218-B452-2010CDDF035D}" type="parTrans" cxnId="{F75268FC-ED11-48F8-8131-FDB3D97407F5}">
      <dgm:prSet/>
      <dgm:spPr/>
      <dgm:t>
        <a:bodyPr/>
        <a:lstStyle/>
        <a:p>
          <a:endParaRPr lang="zh-CN" altLang="en-US"/>
        </a:p>
      </dgm:t>
    </dgm:pt>
    <dgm:pt modelId="{BE1443B6-F502-459D-9DA4-F7A3978D9E46}" type="sibTrans" cxnId="{F75268FC-ED11-48F8-8131-FDB3D97407F5}">
      <dgm:prSet/>
      <dgm:spPr/>
      <dgm:t>
        <a:bodyPr/>
        <a:lstStyle/>
        <a:p>
          <a:endParaRPr lang="zh-CN" altLang="en-US"/>
        </a:p>
      </dgm:t>
    </dgm:pt>
    <dgm:pt modelId="{C56F0462-DE1A-4730-8CDD-7B6F7FC35801}">
      <dgm:prSet phldrT="[文本]" custT="1"/>
      <dgm:spPr/>
      <dgm:t>
        <a:bodyPr/>
        <a:lstStyle/>
        <a:p>
          <a:r>
            <a:rPr lang="en-US" altLang="zh-CN" sz="2400" b="1" dirty="0"/>
            <a:t>Front-End</a:t>
          </a:r>
          <a:endParaRPr lang="zh-CN" altLang="en-US" sz="2400" b="1" dirty="0"/>
        </a:p>
      </dgm:t>
    </dgm:pt>
    <dgm:pt modelId="{E8C59C92-8356-4732-B4B1-885D5E733DA0}" type="parTrans" cxnId="{E6260D15-B014-44D6-B794-A36D82B78640}">
      <dgm:prSet/>
      <dgm:spPr/>
      <dgm:t>
        <a:bodyPr/>
        <a:lstStyle/>
        <a:p>
          <a:endParaRPr lang="zh-CN" altLang="en-US"/>
        </a:p>
      </dgm:t>
    </dgm:pt>
    <dgm:pt modelId="{20FB980D-F53C-4D98-A989-391C3DEF7A64}" type="sibTrans" cxnId="{E6260D15-B014-44D6-B794-A36D82B78640}">
      <dgm:prSet/>
      <dgm:spPr/>
      <dgm:t>
        <a:bodyPr/>
        <a:lstStyle/>
        <a:p>
          <a:endParaRPr lang="zh-CN" altLang="en-US"/>
        </a:p>
      </dgm:t>
    </dgm:pt>
    <dgm:pt modelId="{2C783D48-984A-4322-B834-890FB84D59F4}">
      <dgm:prSet custT="1"/>
      <dgm:spPr/>
      <dgm:t>
        <a:bodyPr/>
        <a:lstStyle/>
        <a:p>
          <a:r>
            <a:rPr lang="en-US" altLang="zh-CN" sz="2000" b="1" dirty="0"/>
            <a:t>Background</a:t>
          </a:r>
          <a:endParaRPr lang="zh-CN" altLang="en-US" sz="1800" b="1" dirty="0"/>
        </a:p>
      </dgm:t>
    </dgm:pt>
    <dgm:pt modelId="{A17D3A41-B007-408B-B582-A42C15CDF357}" type="parTrans" cxnId="{12CDEC6A-C7DF-48F3-B490-FEAEE79582EF}">
      <dgm:prSet/>
      <dgm:spPr/>
      <dgm:t>
        <a:bodyPr/>
        <a:lstStyle/>
        <a:p>
          <a:endParaRPr lang="zh-CN" altLang="en-US"/>
        </a:p>
      </dgm:t>
    </dgm:pt>
    <dgm:pt modelId="{0F0C0402-3849-49D1-ADF8-C5A8FCBEA18B}" type="sibTrans" cxnId="{12CDEC6A-C7DF-48F3-B490-FEAEE79582EF}">
      <dgm:prSet/>
      <dgm:spPr/>
      <dgm:t>
        <a:bodyPr/>
        <a:lstStyle/>
        <a:p>
          <a:endParaRPr lang="zh-CN" altLang="en-US"/>
        </a:p>
      </dgm:t>
    </dgm:pt>
    <dgm:pt modelId="{9141B2EF-F7BC-4C60-BFB2-E1F43856B07A}">
      <dgm:prSet custT="1"/>
      <dgm:spPr/>
      <dgm:t>
        <a:bodyPr/>
        <a:lstStyle/>
        <a:p>
          <a:r>
            <a:rPr lang="en-US" altLang="zh-CN" sz="3000" b="1" dirty="0"/>
            <a:t>HCI</a:t>
          </a:r>
          <a:endParaRPr lang="zh-CN" altLang="en-US" sz="3000" b="1" dirty="0"/>
        </a:p>
      </dgm:t>
    </dgm:pt>
    <dgm:pt modelId="{7A23AC4C-0A8E-40E1-A8E9-B4E7ABBE7987}" type="parTrans" cxnId="{93A50EAB-53F8-4A13-BEA4-03FD1A4CDC9E}">
      <dgm:prSet/>
      <dgm:spPr/>
      <dgm:t>
        <a:bodyPr/>
        <a:lstStyle/>
        <a:p>
          <a:endParaRPr lang="zh-CN" altLang="en-US"/>
        </a:p>
      </dgm:t>
    </dgm:pt>
    <dgm:pt modelId="{11EEEBA2-1C3F-4954-AFFA-FFE94F8AD502}" type="sibTrans" cxnId="{93A50EAB-53F8-4A13-BEA4-03FD1A4CDC9E}">
      <dgm:prSet/>
      <dgm:spPr/>
      <dgm:t>
        <a:bodyPr/>
        <a:lstStyle/>
        <a:p>
          <a:endParaRPr lang="zh-CN" altLang="en-US"/>
        </a:p>
      </dgm:t>
    </dgm:pt>
    <dgm:pt modelId="{FE8F4558-E399-435B-88FF-CB8862D37E54}">
      <dgm:prSet custT="1"/>
      <dgm:spPr/>
      <dgm:t>
        <a:bodyPr/>
        <a:lstStyle/>
        <a:p>
          <a:r>
            <a:rPr lang="en-US" altLang="zh-CN" sz="2400" b="1" dirty="0"/>
            <a:t>Speech</a:t>
          </a:r>
        </a:p>
        <a:p>
          <a:r>
            <a:rPr lang="en-US" altLang="zh-CN" sz="2400" b="1" dirty="0"/>
            <a:t>Recognition</a:t>
          </a:r>
        </a:p>
      </dgm:t>
    </dgm:pt>
    <dgm:pt modelId="{69BD87CE-AEE6-4BA2-A403-04CE94C76A5E}" type="parTrans" cxnId="{4044C2C1-7B6E-44AA-A1FC-4A345BA7A277}">
      <dgm:prSet/>
      <dgm:spPr/>
      <dgm:t>
        <a:bodyPr/>
        <a:lstStyle/>
        <a:p>
          <a:endParaRPr lang="zh-CN" altLang="en-US"/>
        </a:p>
      </dgm:t>
    </dgm:pt>
    <dgm:pt modelId="{D557522C-ACDB-493B-8001-28BDF07894F0}" type="sibTrans" cxnId="{4044C2C1-7B6E-44AA-A1FC-4A345BA7A277}">
      <dgm:prSet/>
      <dgm:spPr/>
      <dgm:t>
        <a:bodyPr/>
        <a:lstStyle/>
        <a:p>
          <a:endParaRPr lang="zh-CN" altLang="en-US"/>
        </a:p>
      </dgm:t>
    </dgm:pt>
    <dgm:pt modelId="{01EAB778-B0FE-40F6-AE15-602F4E245AC6}">
      <dgm:prSet custT="1"/>
      <dgm:spPr/>
      <dgm:t>
        <a:bodyPr/>
        <a:lstStyle/>
        <a:p>
          <a:r>
            <a:rPr lang="en-US" altLang="zh-CN" sz="2400" b="1" dirty="0"/>
            <a:t>Image</a:t>
          </a:r>
        </a:p>
        <a:p>
          <a:r>
            <a:rPr lang="en-US" altLang="zh-CN" sz="2400" b="1" dirty="0"/>
            <a:t>Recognition</a:t>
          </a:r>
          <a:endParaRPr lang="zh-CN" altLang="en-US" sz="2400" b="1" dirty="0"/>
        </a:p>
      </dgm:t>
    </dgm:pt>
    <dgm:pt modelId="{9A7F825C-1581-41F5-A0CC-F3701A244549}" type="parTrans" cxnId="{29D20DCE-233C-4BE4-9D75-8717139A9832}">
      <dgm:prSet/>
      <dgm:spPr/>
      <dgm:t>
        <a:bodyPr/>
        <a:lstStyle/>
        <a:p>
          <a:endParaRPr lang="zh-CN" altLang="en-US"/>
        </a:p>
      </dgm:t>
    </dgm:pt>
    <dgm:pt modelId="{73BD612E-19A4-453C-A4FE-9E832EE72CC4}" type="sibTrans" cxnId="{29D20DCE-233C-4BE4-9D75-8717139A9832}">
      <dgm:prSet/>
      <dgm:spPr/>
      <dgm:t>
        <a:bodyPr/>
        <a:lstStyle/>
        <a:p>
          <a:endParaRPr lang="zh-CN" altLang="en-US"/>
        </a:p>
      </dgm:t>
    </dgm:pt>
    <dgm:pt modelId="{44A3E1A0-51CF-4FC0-8699-7358100D73C6}">
      <dgm:prSet custT="1"/>
      <dgm:spPr/>
      <dgm:t>
        <a:bodyPr/>
        <a:lstStyle/>
        <a:p>
          <a:r>
            <a:rPr lang="en-US" altLang="zh-CN" sz="2400" b="1" dirty="0"/>
            <a:t>Real-time</a:t>
          </a:r>
        </a:p>
        <a:p>
          <a:r>
            <a:rPr lang="en-US" altLang="zh-CN" sz="2400" b="1" dirty="0"/>
            <a:t>Video</a:t>
          </a:r>
          <a:endParaRPr lang="zh-CN" altLang="en-US" sz="2400" b="1" dirty="0"/>
        </a:p>
      </dgm:t>
    </dgm:pt>
    <dgm:pt modelId="{0E965D2C-9E3B-4E28-9BE8-80344088CD22}" type="sibTrans" cxnId="{6DC24A40-4337-4AFB-B113-3B94E1417E91}">
      <dgm:prSet/>
      <dgm:spPr/>
      <dgm:t>
        <a:bodyPr/>
        <a:lstStyle/>
        <a:p>
          <a:endParaRPr lang="zh-CN" altLang="en-US"/>
        </a:p>
      </dgm:t>
    </dgm:pt>
    <dgm:pt modelId="{2A9A7618-C848-43D1-8B25-B436CAB9B0B0}" type="parTrans" cxnId="{6DC24A40-4337-4AFB-B113-3B94E1417E91}">
      <dgm:prSet/>
      <dgm:spPr/>
      <dgm:t>
        <a:bodyPr/>
        <a:lstStyle/>
        <a:p>
          <a:endParaRPr lang="zh-CN" altLang="en-US"/>
        </a:p>
      </dgm:t>
    </dgm:pt>
    <dgm:pt modelId="{EB204394-C16B-4D87-A211-BE15E1A24193}">
      <dgm:prSet phldrT="[文本]" custT="1"/>
      <dgm:spPr/>
      <dgm:t>
        <a:bodyPr/>
        <a:lstStyle/>
        <a:p>
          <a:r>
            <a:rPr lang="en-US" altLang="zh-CN" sz="3200" b="1" dirty="0" err="1"/>
            <a:t>Softwre</a:t>
          </a:r>
          <a:endParaRPr lang="zh-CN" altLang="en-US" sz="3200" b="1" dirty="0"/>
        </a:p>
      </dgm:t>
    </dgm:pt>
    <dgm:pt modelId="{A0A01FFB-0BAC-4D9B-9879-1C611883DB64}" type="sibTrans" cxnId="{845D4D6B-E6EB-4D1D-A34D-17BC275762F1}">
      <dgm:prSet/>
      <dgm:spPr/>
      <dgm:t>
        <a:bodyPr/>
        <a:lstStyle/>
        <a:p>
          <a:endParaRPr lang="zh-CN" altLang="en-US"/>
        </a:p>
      </dgm:t>
    </dgm:pt>
    <dgm:pt modelId="{DB773C8A-DE3A-4716-9D86-85F8D52F6C91}" type="parTrans" cxnId="{845D4D6B-E6EB-4D1D-A34D-17BC275762F1}">
      <dgm:prSet/>
      <dgm:spPr/>
      <dgm:t>
        <a:bodyPr/>
        <a:lstStyle/>
        <a:p>
          <a:endParaRPr lang="zh-CN" altLang="en-US"/>
        </a:p>
      </dgm:t>
    </dgm:pt>
    <dgm:pt modelId="{DB6A7B43-C78F-481C-8B95-847873A1A5AE}" type="pres">
      <dgm:prSet presAssocID="{A6732E99-B89B-4044-8044-ED58D370671A}" presName="diagram" presStyleCnt="0">
        <dgm:presLayoutVars>
          <dgm:chPref val="1"/>
          <dgm:dir/>
          <dgm:animOne val="branch"/>
          <dgm:animLvl val="lvl"/>
          <dgm:resizeHandles val="exact"/>
        </dgm:presLayoutVars>
      </dgm:prSet>
      <dgm:spPr/>
    </dgm:pt>
    <dgm:pt modelId="{FAFC9210-DA15-4F37-8808-A829209BB519}" type="pres">
      <dgm:prSet presAssocID="{B507D09E-3FF7-46F1-B8D3-886692024611}" presName="root1" presStyleCnt="0"/>
      <dgm:spPr/>
    </dgm:pt>
    <dgm:pt modelId="{C5B3FCC9-88B0-4109-B539-251678A8E5C6}" type="pres">
      <dgm:prSet presAssocID="{B507D09E-3FF7-46F1-B8D3-886692024611}" presName="LevelOneTextNode" presStyleLbl="node0" presStyleIdx="0" presStyleCnt="1" custScaleX="113542" custScaleY="72519" custLinFactNeighborX="-13750" custLinFactNeighborY="40585">
        <dgm:presLayoutVars>
          <dgm:chPref val="3"/>
        </dgm:presLayoutVars>
      </dgm:prSet>
      <dgm:spPr/>
    </dgm:pt>
    <dgm:pt modelId="{254A0514-D40A-4182-B4B9-41F1A05467B4}" type="pres">
      <dgm:prSet presAssocID="{B507D09E-3FF7-46F1-B8D3-886692024611}" presName="level2hierChild" presStyleCnt="0"/>
      <dgm:spPr/>
    </dgm:pt>
    <dgm:pt modelId="{5C0497A8-C70A-4E99-A08E-7539A70FB702}" type="pres">
      <dgm:prSet presAssocID="{DB773C8A-DE3A-4716-9D86-85F8D52F6C91}" presName="conn2-1" presStyleLbl="parChTrans1D2" presStyleIdx="0" presStyleCnt="1"/>
      <dgm:spPr/>
    </dgm:pt>
    <dgm:pt modelId="{6B40F3C3-AF07-46F6-AB16-3D250F2BC3DC}" type="pres">
      <dgm:prSet presAssocID="{DB773C8A-DE3A-4716-9D86-85F8D52F6C91}" presName="connTx" presStyleLbl="parChTrans1D2" presStyleIdx="0" presStyleCnt="1"/>
      <dgm:spPr/>
    </dgm:pt>
    <dgm:pt modelId="{9EE19E0F-98BF-469F-9DA6-17FD288740A2}" type="pres">
      <dgm:prSet presAssocID="{EB204394-C16B-4D87-A211-BE15E1A24193}" presName="root2" presStyleCnt="0"/>
      <dgm:spPr/>
    </dgm:pt>
    <dgm:pt modelId="{FEECF0E9-8EB7-438E-B1AF-B8BBF88590E9}" type="pres">
      <dgm:prSet presAssocID="{EB204394-C16B-4D87-A211-BE15E1A24193}" presName="LevelTwoTextNode" presStyleLbl="node2" presStyleIdx="0" presStyleCnt="1" custScaleX="117922">
        <dgm:presLayoutVars>
          <dgm:chPref val="3"/>
        </dgm:presLayoutVars>
      </dgm:prSet>
      <dgm:spPr/>
    </dgm:pt>
    <dgm:pt modelId="{04C3BADA-8749-4B46-A324-EDD0A2AD628E}" type="pres">
      <dgm:prSet presAssocID="{EB204394-C16B-4D87-A211-BE15E1A24193}" presName="level3hierChild" presStyleCnt="0"/>
      <dgm:spPr/>
    </dgm:pt>
    <dgm:pt modelId="{E1B14DB3-29F6-4609-866F-22CA34BDB95B}" type="pres">
      <dgm:prSet presAssocID="{E8C59C92-8356-4732-B4B1-885D5E733DA0}" presName="conn2-1" presStyleLbl="parChTrans1D3" presStyleIdx="0" presStyleCnt="2"/>
      <dgm:spPr/>
    </dgm:pt>
    <dgm:pt modelId="{1F7D8A7F-EC56-4592-80D7-A5A89CBBBA09}" type="pres">
      <dgm:prSet presAssocID="{E8C59C92-8356-4732-B4B1-885D5E733DA0}" presName="connTx" presStyleLbl="parChTrans1D3" presStyleIdx="0" presStyleCnt="2"/>
      <dgm:spPr/>
    </dgm:pt>
    <dgm:pt modelId="{C863BCF1-A7D2-4438-AB74-4263AF940D6A}" type="pres">
      <dgm:prSet presAssocID="{C56F0462-DE1A-4730-8CDD-7B6F7FC35801}" presName="root2" presStyleCnt="0"/>
      <dgm:spPr/>
    </dgm:pt>
    <dgm:pt modelId="{AF931D1F-8B01-446E-9172-491F5757514B}" type="pres">
      <dgm:prSet presAssocID="{C56F0462-DE1A-4730-8CDD-7B6F7FC35801}" presName="LevelTwoTextNode" presStyleLbl="node3" presStyleIdx="0" presStyleCnt="2">
        <dgm:presLayoutVars>
          <dgm:chPref val="3"/>
        </dgm:presLayoutVars>
      </dgm:prSet>
      <dgm:spPr/>
    </dgm:pt>
    <dgm:pt modelId="{253F8F23-8570-4CBA-8465-E3C60BF6F78C}" type="pres">
      <dgm:prSet presAssocID="{C56F0462-DE1A-4730-8CDD-7B6F7FC35801}" presName="level3hierChild" presStyleCnt="0"/>
      <dgm:spPr/>
    </dgm:pt>
    <dgm:pt modelId="{6BC8E671-6391-450E-B479-91F03A4B9CD1}" type="pres">
      <dgm:prSet presAssocID="{7A23AC4C-0A8E-40E1-A8E9-B4E7ABBE7987}" presName="conn2-1" presStyleLbl="parChTrans1D4" presStyleIdx="0" presStyleCnt="4"/>
      <dgm:spPr/>
    </dgm:pt>
    <dgm:pt modelId="{C588B122-71A3-4CD3-9A25-AD672327A2FB}" type="pres">
      <dgm:prSet presAssocID="{7A23AC4C-0A8E-40E1-A8E9-B4E7ABBE7987}" presName="connTx" presStyleLbl="parChTrans1D4" presStyleIdx="0" presStyleCnt="4"/>
      <dgm:spPr/>
    </dgm:pt>
    <dgm:pt modelId="{BD4463AC-BF86-4F52-B908-915F1D68ED08}" type="pres">
      <dgm:prSet presAssocID="{9141B2EF-F7BC-4C60-BFB2-E1F43856B07A}" presName="root2" presStyleCnt="0"/>
      <dgm:spPr/>
    </dgm:pt>
    <dgm:pt modelId="{9DC8E316-AD29-480C-A31D-22C69BA14715}" type="pres">
      <dgm:prSet presAssocID="{9141B2EF-F7BC-4C60-BFB2-E1F43856B07A}" presName="LevelTwoTextNode" presStyleLbl="node4" presStyleIdx="0" presStyleCnt="4">
        <dgm:presLayoutVars>
          <dgm:chPref val="3"/>
        </dgm:presLayoutVars>
      </dgm:prSet>
      <dgm:spPr/>
    </dgm:pt>
    <dgm:pt modelId="{4B249117-EA8F-4743-A27A-36CFA05294A0}" type="pres">
      <dgm:prSet presAssocID="{9141B2EF-F7BC-4C60-BFB2-E1F43856B07A}" presName="level3hierChild" presStyleCnt="0"/>
      <dgm:spPr/>
    </dgm:pt>
    <dgm:pt modelId="{49B6B7A2-BEE3-48A2-B756-09005C8C09CA}" type="pres">
      <dgm:prSet presAssocID="{2A9A7618-C848-43D1-8B25-B436CAB9B0B0}" presName="conn2-1" presStyleLbl="parChTrans1D4" presStyleIdx="1" presStyleCnt="4"/>
      <dgm:spPr/>
    </dgm:pt>
    <dgm:pt modelId="{7B836DB1-76FA-4969-A12D-D375B6BAFF1B}" type="pres">
      <dgm:prSet presAssocID="{2A9A7618-C848-43D1-8B25-B436CAB9B0B0}" presName="connTx" presStyleLbl="parChTrans1D4" presStyleIdx="1" presStyleCnt="4"/>
      <dgm:spPr/>
    </dgm:pt>
    <dgm:pt modelId="{0E7106CA-1E1D-4B11-BB23-C485DF74DC1A}" type="pres">
      <dgm:prSet presAssocID="{44A3E1A0-51CF-4FC0-8699-7358100D73C6}" presName="root2" presStyleCnt="0"/>
      <dgm:spPr/>
    </dgm:pt>
    <dgm:pt modelId="{F49E6AC2-D349-4C53-BE51-4B018AEF32A4}" type="pres">
      <dgm:prSet presAssocID="{44A3E1A0-51CF-4FC0-8699-7358100D73C6}" presName="LevelTwoTextNode" presStyleLbl="node4" presStyleIdx="1" presStyleCnt="4">
        <dgm:presLayoutVars>
          <dgm:chPref val="3"/>
        </dgm:presLayoutVars>
      </dgm:prSet>
      <dgm:spPr/>
    </dgm:pt>
    <dgm:pt modelId="{AE3DD334-AE1F-44D5-B5A6-B895B48D2D57}" type="pres">
      <dgm:prSet presAssocID="{44A3E1A0-51CF-4FC0-8699-7358100D73C6}" presName="level3hierChild" presStyleCnt="0"/>
      <dgm:spPr/>
    </dgm:pt>
    <dgm:pt modelId="{7B328150-E07F-4CDA-85DC-F3388459E870}" type="pres">
      <dgm:prSet presAssocID="{A17D3A41-B007-408B-B582-A42C15CDF357}" presName="conn2-1" presStyleLbl="parChTrans1D3" presStyleIdx="1" presStyleCnt="2"/>
      <dgm:spPr/>
    </dgm:pt>
    <dgm:pt modelId="{01F4228C-FCA0-4004-9F78-015C1C8B8A47}" type="pres">
      <dgm:prSet presAssocID="{A17D3A41-B007-408B-B582-A42C15CDF357}" presName="connTx" presStyleLbl="parChTrans1D3" presStyleIdx="1" presStyleCnt="2"/>
      <dgm:spPr/>
    </dgm:pt>
    <dgm:pt modelId="{7CEDD2A1-16DC-47D0-ABBC-0334667D6211}" type="pres">
      <dgm:prSet presAssocID="{2C783D48-984A-4322-B834-890FB84D59F4}" presName="root2" presStyleCnt="0"/>
      <dgm:spPr/>
    </dgm:pt>
    <dgm:pt modelId="{75A70CD7-27AB-41CA-B275-C102420CE72B}" type="pres">
      <dgm:prSet presAssocID="{2C783D48-984A-4322-B834-890FB84D59F4}" presName="LevelTwoTextNode" presStyleLbl="node3" presStyleIdx="1" presStyleCnt="2">
        <dgm:presLayoutVars>
          <dgm:chPref val="3"/>
        </dgm:presLayoutVars>
      </dgm:prSet>
      <dgm:spPr/>
    </dgm:pt>
    <dgm:pt modelId="{F47D6E38-8B08-4B4F-80D9-03B187050080}" type="pres">
      <dgm:prSet presAssocID="{2C783D48-984A-4322-B834-890FB84D59F4}" presName="level3hierChild" presStyleCnt="0"/>
      <dgm:spPr/>
    </dgm:pt>
    <dgm:pt modelId="{7D8CB065-0574-4C11-BC2F-DFE27CED2CF0}" type="pres">
      <dgm:prSet presAssocID="{69BD87CE-AEE6-4BA2-A403-04CE94C76A5E}" presName="conn2-1" presStyleLbl="parChTrans1D4" presStyleIdx="2" presStyleCnt="4"/>
      <dgm:spPr/>
    </dgm:pt>
    <dgm:pt modelId="{BA227CDF-4BD3-42CF-B5F8-3D06DC956C38}" type="pres">
      <dgm:prSet presAssocID="{69BD87CE-AEE6-4BA2-A403-04CE94C76A5E}" presName="connTx" presStyleLbl="parChTrans1D4" presStyleIdx="2" presStyleCnt="4"/>
      <dgm:spPr/>
    </dgm:pt>
    <dgm:pt modelId="{E15E749C-260A-4FA0-BFB0-AAB7716E844E}" type="pres">
      <dgm:prSet presAssocID="{FE8F4558-E399-435B-88FF-CB8862D37E54}" presName="root2" presStyleCnt="0"/>
      <dgm:spPr/>
    </dgm:pt>
    <dgm:pt modelId="{22863FB4-ADBD-40F4-AB51-58EADF86B655}" type="pres">
      <dgm:prSet presAssocID="{FE8F4558-E399-435B-88FF-CB8862D37E54}" presName="LevelTwoTextNode" presStyleLbl="node4" presStyleIdx="2" presStyleCnt="4">
        <dgm:presLayoutVars>
          <dgm:chPref val="3"/>
        </dgm:presLayoutVars>
      </dgm:prSet>
      <dgm:spPr/>
    </dgm:pt>
    <dgm:pt modelId="{B7C3DD89-DD4A-495C-B003-460FD3C7C574}" type="pres">
      <dgm:prSet presAssocID="{FE8F4558-E399-435B-88FF-CB8862D37E54}" presName="level3hierChild" presStyleCnt="0"/>
      <dgm:spPr/>
    </dgm:pt>
    <dgm:pt modelId="{F338C643-3238-468A-ACB8-BA47D644F68C}" type="pres">
      <dgm:prSet presAssocID="{9A7F825C-1581-41F5-A0CC-F3701A244549}" presName="conn2-1" presStyleLbl="parChTrans1D4" presStyleIdx="3" presStyleCnt="4"/>
      <dgm:spPr/>
    </dgm:pt>
    <dgm:pt modelId="{F3E54E62-65DE-4432-8C1F-4302724DC8FB}" type="pres">
      <dgm:prSet presAssocID="{9A7F825C-1581-41F5-A0CC-F3701A244549}" presName="connTx" presStyleLbl="parChTrans1D4" presStyleIdx="3" presStyleCnt="4"/>
      <dgm:spPr/>
    </dgm:pt>
    <dgm:pt modelId="{0F4BEAA1-9A60-4E23-B307-07EF695BA6A0}" type="pres">
      <dgm:prSet presAssocID="{01EAB778-B0FE-40F6-AE15-602F4E245AC6}" presName="root2" presStyleCnt="0"/>
      <dgm:spPr/>
    </dgm:pt>
    <dgm:pt modelId="{F1EB2948-BA6D-448E-9434-D11129BA66A1}" type="pres">
      <dgm:prSet presAssocID="{01EAB778-B0FE-40F6-AE15-602F4E245AC6}" presName="LevelTwoTextNode" presStyleLbl="node4" presStyleIdx="3" presStyleCnt="4">
        <dgm:presLayoutVars>
          <dgm:chPref val="3"/>
        </dgm:presLayoutVars>
      </dgm:prSet>
      <dgm:spPr/>
    </dgm:pt>
    <dgm:pt modelId="{C527E4E5-2988-4CD0-8904-71DB807A507F}" type="pres">
      <dgm:prSet presAssocID="{01EAB778-B0FE-40F6-AE15-602F4E245AC6}" presName="level3hierChild" presStyleCnt="0"/>
      <dgm:spPr/>
    </dgm:pt>
  </dgm:ptLst>
  <dgm:cxnLst>
    <dgm:cxn modelId="{F653AD03-9F2C-4193-AD01-B695F1AEBF8F}" type="presOf" srcId="{E8C59C92-8356-4732-B4B1-885D5E733DA0}" destId="{E1B14DB3-29F6-4609-866F-22CA34BDB95B}" srcOrd="0" destOrd="0" presId="urn:microsoft.com/office/officeart/2005/8/layout/hierarchy2"/>
    <dgm:cxn modelId="{E6260D15-B014-44D6-B794-A36D82B78640}" srcId="{EB204394-C16B-4D87-A211-BE15E1A24193}" destId="{C56F0462-DE1A-4730-8CDD-7B6F7FC35801}" srcOrd="0" destOrd="0" parTransId="{E8C59C92-8356-4732-B4B1-885D5E733DA0}" sibTransId="{20FB980D-F53C-4D98-A989-391C3DEF7A64}"/>
    <dgm:cxn modelId="{16E0DB17-DC08-4D0C-A680-646778F056BC}" type="presOf" srcId="{A17D3A41-B007-408B-B582-A42C15CDF357}" destId="{01F4228C-FCA0-4004-9F78-015C1C8B8A47}" srcOrd="1" destOrd="0" presId="urn:microsoft.com/office/officeart/2005/8/layout/hierarchy2"/>
    <dgm:cxn modelId="{474DCC1D-A6C9-4968-8FA3-9B26D9750D66}" type="presOf" srcId="{B507D09E-3FF7-46F1-B8D3-886692024611}" destId="{C5B3FCC9-88B0-4109-B539-251678A8E5C6}" srcOrd="0" destOrd="0" presId="urn:microsoft.com/office/officeart/2005/8/layout/hierarchy2"/>
    <dgm:cxn modelId="{6246C436-61E3-4985-A5AF-761AD9A5E919}" type="presOf" srcId="{69BD87CE-AEE6-4BA2-A403-04CE94C76A5E}" destId="{BA227CDF-4BD3-42CF-B5F8-3D06DC956C38}" srcOrd="1" destOrd="0" presId="urn:microsoft.com/office/officeart/2005/8/layout/hierarchy2"/>
    <dgm:cxn modelId="{D183D539-B87A-4D23-ADF5-328FD14B9ABE}" type="presOf" srcId="{69BD87CE-AEE6-4BA2-A403-04CE94C76A5E}" destId="{7D8CB065-0574-4C11-BC2F-DFE27CED2CF0}" srcOrd="0" destOrd="0" presId="urn:microsoft.com/office/officeart/2005/8/layout/hierarchy2"/>
    <dgm:cxn modelId="{55DED539-5060-46E7-A8EC-7EF1C466B833}" type="presOf" srcId="{A17D3A41-B007-408B-B582-A42C15CDF357}" destId="{7B328150-E07F-4CDA-85DC-F3388459E870}" srcOrd="0" destOrd="0" presId="urn:microsoft.com/office/officeart/2005/8/layout/hierarchy2"/>
    <dgm:cxn modelId="{6DC24A40-4337-4AFB-B113-3B94E1417E91}" srcId="{C56F0462-DE1A-4730-8CDD-7B6F7FC35801}" destId="{44A3E1A0-51CF-4FC0-8699-7358100D73C6}" srcOrd="1" destOrd="0" parTransId="{2A9A7618-C848-43D1-8B25-B436CAB9B0B0}" sibTransId="{0E965D2C-9E3B-4E28-9BE8-80344088CD22}"/>
    <dgm:cxn modelId="{6BF62C4A-1C57-437D-B100-51C32CAC6042}" type="presOf" srcId="{2C783D48-984A-4322-B834-890FB84D59F4}" destId="{75A70CD7-27AB-41CA-B275-C102420CE72B}" srcOrd="0" destOrd="0" presId="urn:microsoft.com/office/officeart/2005/8/layout/hierarchy2"/>
    <dgm:cxn modelId="{64E2F34B-1838-4485-B0DD-03B613A1B59C}" type="presOf" srcId="{EB204394-C16B-4D87-A211-BE15E1A24193}" destId="{FEECF0E9-8EB7-438E-B1AF-B8BBF88590E9}" srcOrd="0" destOrd="0" presId="urn:microsoft.com/office/officeart/2005/8/layout/hierarchy2"/>
    <dgm:cxn modelId="{5EE1A34F-95A3-4A73-BF3A-67699793FB5A}" type="presOf" srcId="{9141B2EF-F7BC-4C60-BFB2-E1F43856B07A}" destId="{9DC8E316-AD29-480C-A31D-22C69BA14715}" srcOrd="0" destOrd="0" presId="urn:microsoft.com/office/officeart/2005/8/layout/hierarchy2"/>
    <dgm:cxn modelId="{F9C2255B-AFE6-4219-967D-16E427753AB3}" type="presOf" srcId="{A6732E99-B89B-4044-8044-ED58D370671A}" destId="{DB6A7B43-C78F-481C-8B95-847873A1A5AE}" srcOrd="0" destOrd="0" presId="urn:microsoft.com/office/officeart/2005/8/layout/hierarchy2"/>
    <dgm:cxn modelId="{2EA25E5E-39CC-46F5-BDF5-9B3662EBD9D9}" type="presOf" srcId="{9A7F825C-1581-41F5-A0CC-F3701A244549}" destId="{F338C643-3238-468A-ACB8-BA47D644F68C}" srcOrd="0" destOrd="0" presId="urn:microsoft.com/office/officeart/2005/8/layout/hierarchy2"/>
    <dgm:cxn modelId="{78B87769-67AA-4E4C-8D68-3223B4A9CCEC}" type="presOf" srcId="{7A23AC4C-0A8E-40E1-A8E9-B4E7ABBE7987}" destId="{6BC8E671-6391-450E-B479-91F03A4B9CD1}" srcOrd="0" destOrd="0" presId="urn:microsoft.com/office/officeart/2005/8/layout/hierarchy2"/>
    <dgm:cxn modelId="{12CDEC6A-C7DF-48F3-B490-FEAEE79582EF}" srcId="{EB204394-C16B-4D87-A211-BE15E1A24193}" destId="{2C783D48-984A-4322-B834-890FB84D59F4}" srcOrd="1" destOrd="0" parTransId="{A17D3A41-B007-408B-B582-A42C15CDF357}" sibTransId="{0F0C0402-3849-49D1-ADF8-C5A8FCBEA18B}"/>
    <dgm:cxn modelId="{845D4D6B-E6EB-4D1D-A34D-17BC275762F1}" srcId="{B507D09E-3FF7-46F1-B8D3-886692024611}" destId="{EB204394-C16B-4D87-A211-BE15E1A24193}" srcOrd="0" destOrd="0" parTransId="{DB773C8A-DE3A-4716-9D86-85F8D52F6C91}" sibTransId="{A0A01FFB-0BAC-4D9B-9879-1C611883DB64}"/>
    <dgm:cxn modelId="{3780A979-9C2B-4AE4-ACEB-536A2DED211C}" type="presOf" srcId="{C56F0462-DE1A-4730-8CDD-7B6F7FC35801}" destId="{AF931D1F-8B01-446E-9172-491F5757514B}" srcOrd="0" destOrd="0" presId="urn:microsoft.com/office/officeart/2005/8/layout/hierarchy2"/>
    <dgm:cxn modelId="{10E22F94-AC16-4A5C-8E1A-0D4ADD055AB9}" type="presOf" srcId="{FE8F4558-E399-435B-88FF-CB8862D37E54}" destId="{22863FB4-ADBD-40F4-AB51-58EADF86B655}" srcOrd="0" destOrd="0" presId="urn:microsoft.com/office/officeart/2005/8/layout/hierarchy2"/>
    <dgm:cxn modelId="{79F5C594-D4D4-4076-9B87-EA6D862CE9B0}" type="presOf" srcId="{44A3E1A0-51CF-4FC0-8699-7358100D73C6}" destId="{F49E6AC2-D349-4C53-BE51-4B018AEF32A4}" srcOrd="0" destOrd="0" presId="urn:microsoft.com/office/officeart/2005/8/layout/hierarchy2"/>
    <dgm:cxn modelId="{FECA80A5-385B-4301-9CF3-FDEA764397E0}" type="presOf" srcId="{DB773C8A-DE3A-4716-9D86-85F8D52F6C91}" destId="{6B40F3C3-AF07-46F6-AB16-3D250F2BC3DC}" srcOrd="1" destOrd="0" presId="urn:microsoft.com/office/officeart/2005/8/layout/hierarchy2"/>
    <dgm:cxn modelId="{93A50EAB-53F8-4A13-BEA4-03FD1A4CDC9E}" srcId="{C56F0462-DE1A-4730-8CDD-7B6F7FC35801}" destId="{9141B2EF-F7BC-4C60-BFB2-E1F43856B07A}" srcOrd="0" destOrd="0" parTransId="{7A23AC4C-0A8E-40E1-A8E9-B4E7ABBE7987}" sibTransId="{11EEEBA2-1C3F-4954-AFFA-FFE94F8AD502}"/>
    <dgm:cxn modelId="{0C650EC1-4A05-43D1-81A9-8CD55D19453C}" type="presOf" srcId="{9A7F825C-1581-41F5-A0CC-F3701A244549}" destId="{F3E54E62-65DE-4432-8C1F-4302724DC8FB}" srcOrd="1" destOrd="0" presId="urn:microsoft.com/office/officeart/2005/8/layout/hierarchy2"/>
    <dgm:cxn modelId="{4044C2C1-7B6E-44AA-A1FC-4A345BA7A277}" srcId="{2C783D48-984A-4322-B834-890FB84D59F4}" destId="{FE8F4558-E399-435B-88FF-CB8862D37E54}" srcOrd="0" destOrd="0" parTransId="{69BD87CE-AEE6-4BA2-A403-04CE94C76A5E}" sibTransId="{D557522C-ACDB-493B-8001-28BDF07894F0}"/>
    <dgm:cxn modelId="{B41DA1CD-740D-4B84-999D-EACD112EC86C}" type="presOf" srcId="{01EAB778-B0FE-40F6-AE15-602F4E245AC6}" destId="{F1EB2948-BA6D-448E-9434-D11129BA66A1}" srcOrd="0" destOrd="0" presId="urn:microsoft.com/office/officeart/2005/8/layout/hierarchy2"/>
    <dgm:cxn modelId="{29D20DCE-233C-4BE4-9D75-8717139A9832}" srcId="{2C783D48-984A-4322-B834-890FB84D59F4}" destId="{01EAB778-B0FE-40F6-AE15-602F4E245AC6}" srcOrd="1" destOrd="0" parTransId="{9A7F825C-1581-41F5-A0CC-F3701A244549}" sibTransId="{73BD612E-19A4-453C-A4FE-9E832EE72CC4}"/>
    <dgm:cxn modelId="{333FD9CF-6424-49FD-8634-8020C5E2112E}" type="presOf" srcId="{2A9A7618-C848-43D1-8B25-B436CAB9B0B0}" destId="{49B6B7A2-BEE3-48A2-B756-09005C8C09CA}" srcOrd="0" destOrd="0" presId="urn:microsoft.com/office/officeart/2005/8/layout/hierarchy2"/>
    <dgm:cxn modelId="{66E8C1DB-CF0D-41C8-A769-A99D9C6B980A}" type="presOf" srcId="{E8C59C92-8356-4732-B4B1-885D5E733DA0}" destId="{1F7D8A7F-EC56-4592-80D7-A5A89CBBBA09}" srcOrd="1" destOrd="0" presId="urn:microsoft.com/office/officeart/2005/8/layout/hierarchy2"/>
    <dgm:cxn modelId="{B6387ADE-A28B-4F45-8999-16FEBDA02996}" type="presOf" srcId="{DB773C8A-DE3A-4716-9D86-85F8D52F6C91}" destId="{5C0497A8-C70A-4E99-A08E-7539A70FB702}" srcOrd="0" destOrd="0" presId="urn:microsoft.com/office/officeart/2005/8/layout/hierarchy2"/>
    <dgm:cxn modelId="{C76B76EA-CE15-4B7D-A7A6-6367F1144480}" type="presOf" srcId="{7A23AC4C-0A8E-40E1-A8E9-B4E7ABBE7987}" destId="{C588B122-71A3-4CD3-9A25-AD672327A2FB}" srcOrd="1" destOrd="0" presId="urn:microsoft.com/office/officeart/2005/8/layout/hierarchy2"/>
    <dgm:cxn modelId="{93CF2BF9-EEAD-4F9C-BA93-E4F6C4CC1EF0}" type="presOf" srcId="{2A9A7618-C848-43D1-8B25-B436CAB9B0B0}" destId="{7B836DB1-76FA-4969-A12D-D375B6BAFF1B}" srcOrd="1" destOrd="0" presId="urn:microsoft.com/office/officeart/2005/8/layout/hierarchy2"/>
    <dgm:cxn modelId="{F75268FC-ED11-48F8-8131-FDB3D97407F5}" srcId="{A6732E99-B89B-4044-8044-ED58D370671A}" destId="{B507D09E-3FF7-46F1-B8D3-886692024611}" srcOrd="0" destOrd="0" parTransId="{E3FF35C1-0D1D-4218-B452-2010CDDF035D}" sibTransId="{BE1443B6-F502-459D-9DA4-F7A3978D9E46}"/>
    <dgm:cxn modelId="{015FE26A-90C9-45B7-925F-BE5F2317F8B1}" type="presParOf" srcId="{DB6A7B43-C78F-481C-8B95-847873A1A5AE}" destId="{FAFC9210-DA15-4F37-8808-A829209BB519}" srcOrd="0" destOrd="0" presId="urn:microsoft.com/office/officeart/2005/8/layout/hierarchy2"/>
    <dgm:cxn modelId="{B1670E0A-D0F7-4049-B9A9-9B23327F70E9}" type="presParOf" srcId="{FAFC9210-DA15-4F37-8808-A829209BB519}" destId="{C5B3FCC9-88B0-4109-B539-251678A8E5C6}" srcOrd="0" destOrd="0" presId="urn:microsoft.com/office/officeart/2005/8/layout/hierarchy2"/>
    <dgm:cxn modelId="{B174DC53-A645-44D7-A5BD-A696F9F6BF3C}" type="presParOf" srcId="{FAFC9210-DA15-4F37-8808-A829209BB519}" destId="{254A0514-D40A-4182-B4B9-41F1A05467B4}" srcOrd="1" destOrd="0" presId="urn:microsoft.com/office/officeart/2005/8/layout/hierarchy2"/>
    <dgm:cxn modelId="{0D78529C-5CCB-4CBF-8B46-556B8BF66B80}" type="presParOf" srcId="{254A0514-D40A-4182-B4B9-41F1A05467B4}" destId="{5C0497A8-C70A-4E99-A08E-7539A70FB702}" srcOrd="0" destOrd="0" presId="urn:microsoft.com/office/officeart/2005/8/layout/hierarchy2"/>
    <dgm:cxn modelId="{EFB9E2C7-F7F7-4F9C-8D84-B6EE01D00D8E}" type="presParOf" srcId="{5C0497A8-C70A-4E99-A08E-7539A70FB702}" destId="{6B40F3C3-AF07-46F6-AB16-3D250F2BC3DC}" srcOrd="0" destOrd="0" presId="urn:microsoft.com/office/officeart/2005/8/layout/hierarchy2"/>
    <dgm:cxn modelId="{E1EFFD81-FD48-4345-B5E8-9619C77B5987}" type="presParOf" srcId="{254A0514-D40A-4182-B4B9-41F1A05467B4}" destId="{9EE19E0F-98BF-469F-9DA6-17FD288740A2}" srcOrd="1" destOrd="0" presId="urn:microsoft.com/office/officeart/2005/8/layout/hierarchy2"/>
    <dgm:cxn modelId="{5695134F-29A9-47DE-AD4C-F12B910012C5}" type="presParOf" srcId="{9EE19E0F-98BF-469F-9DA6-17FD288740A2}" destId="{FEECF0E9-8EB7-438E-B1AF-B8BBF88590E9}" srcOrd="0" destOrd="0" presId="urn:microsoft.com/office/officeart/2005/8/layout/hierarchy2"/>
    <dgm:cxn modelId="{60388288-1A3D-4373-93A7-BD606DE05E7C}" type="presParOf" srcId="{9EE19E0F-98BF-469F-9DA6-17FD288740A2}" destId="{04C3BADA-8749-4B46-A324-EDD0A2AD628E}" srcOrd="1" destOrd="0" presId="urn:microsoft.com/office/officeart/2005/8/layout/hierarchy2"/>
    <dgm:cxn modelId="{E62BFD6D-752B-4D25-A79E-4A8F3C381037}" type="presParOf" srcId="{04C3BADA-8749-4B46-A324-EDD0A2AD628E}" destId="{E1B14DB3-29F6-4609-866F-22CA34BDB95B}" srcOrd="0" destOrd="0" presId="urn:microsoft.com/office/officeart/2005/8/layout/hierarchy2"/>
    <dgm:cxn modelId="{B0AD0DDB-D871-414B-A551-7FA4F98AA65C}" type="presParOf" srcId="{E1B14DB3-29F6-4609-866F-22CA34BDB95B}" destId="{1F7D8A7F-EC56-4592-80D7-A5A89CBBBA09}" srcOrd="0" destOrd="0" presId="urn:microsoft.com/office/officeart/2005/8/layout/hierarchy2"/>
    <dgm:cxn modelId="{8D1DBAC6-8F2C-4290-8EC4-D7502958CC25}" type="presParOf" srcId="{04C3BADA-8749-4B46-A324-EDD0A2AD628E}" destId="{C863BCF1-A7D2-4438-AB74-4263AF940D6A}" srcOrd="1" destOrd="0" presId="urn:microsoft.com/office/officeart/2005/8/layout/hierarchy2"/>
    <dgm:cxn modelId="{591CA0D8-27B2-4DE6-8914-00E4FBCFFC99}" type="presParOf" srcId="{C863BCF1-A7D2-4438-AB74-4263AF940D6A}" destId="{AF931D1F-8B01-446E-9172-491F5757514B}" srcOrd="0" destOrd="0" presId="urn:microsoft.com/office/officeart/2005/8/layout/hierarchy2"/>
    <dgm:cxn modelId="{1312123A-21CE-4BA3-AB56-09BDCF54DC8B}" type="presParOf" srcId="{C863BCF1-A7D2-4438-AB74-4263AF940D6A}" destId="{253F8F23-8570-4CBA-8465-E3C60BF6F78C}" srcOrd="1" destOrd="0" presId="urn:microsoft.com/office/officeart/2005/8/layout/hierarchy2"/>
    <dgm:cxn modelId="{741D4878-DC78-4DAA-A1BE-64F657AD8072}" type="presParOf" srcId="{253F8F23-8570-4CBA-8465-E3C60BF6F78C}" destId="{6BC8E671-6391-450E-B479-91F03A4B9CD1}" srcOrd="0" destOrd="0" presId="urn:microsoft.com/office/officeart/2005/8/layout/hierarchy2"/>
    <dgm:cxn modelId="{3D607331-8A09-431D-9FC5-CA38DD3D9BC0}" type="presParOf" srcId="{6BC8E671-6391-450E-B479-91F03A4B9CD1}" destId="{C588B122-71A3-4CD3-9A25-AD672327A2FB}" srcOrd="0" destOrd="0" presId="urn:microsoft.com/office/officeart/2005/8/layout/hierarchy2"/>
    <dgm:cxn modelId="{7E952989-5FD9-464D-A57F-1ABAC6CD16F5}" type="presParOf" srcId="{253F8F23-8570-4CBA-8465-E3C60BF6F78C}" destId="{BD4463AC-BF86-4F52-B908-915F1D68ED08}" srcOrd="1" destOrd="0" presId="urn:microsoft.com/office/officeart/2005/8/layout/hierarchy2"/>
    <dgm:cxn modelId="{0BB7CC47-DD82-4536-90B2-CF383AE4A976}" type="presParOf" srcId="{BD4463AC-BF86-4F52-B908-915F1D68ED08}" destId="{9DC8E316-AD29-480C-A31D-22C69BA14715}" srcOrd="0" destOrd="0" presId="urn:microsoft.com/office/officeart/2005/8/layout/hierarchy2"/>
    <dgm:cxn modelId="{B48D6994-B80D-4B4E-A867-BC37B83D3484}" type="presParOf" srcId="{BD4463AC-BF86-4F52-B908-915F1D68ED08}" destId="{4B249117-EA8F-4743-A27A-36CFA05294A0}" srcOrd="1" destOrd="0" presId="urn:microsoft.com/office/officeart/2005/8/layout/hierarchy2"/>
    <dgm:cxn modelId="{DE34F264-7360-4838-8212-08000D36510B}" type="presParOf" srcId="{253F8F23-8570-4CBA-8465-E3C60BF6F78C}" destId="{49B6B7A2-BEE3-48A2-B756-09005C8C09CA}" srcOrd="2" destOrd="0" presId="urn:microsoft.com/office/officeart/2005/8/layout/hierarchy2"/>
    <dgm:cxn modelId="{5E6E965F-EE9D-4A1A-8BC8-AEB3534B3669}" type="presParOf" srcId="{49B6B7A2-BEE3-48A2-B756-09005C8C09CA}" destId="{7B836DB1-76FA-4969-A12D-D375B6BAFF1B}" srcOrd="0" destOrd="0" presId="urn:microsoft.com/office/officeart/2005/8/layout/hierarchy2"/>
    <dgm:cxn modelId="{AEAE0101-7F0F-45DD-B8B5-43831C76B1F9}" type="presParOf" srcId="{253F8F23-8570-4CBA-8465-E3C60BF6F78C}" destId="{0E7106CA-1E1D-4B11-BB23-C485DF74DC1A}" srcOrd="3" destOrd="0" presId="urn:microsoft.com/office/officeart/2005/8/layout/hierarchy2"/>
    <dgm:cxn modelId="{E19623E2-C59D-43B2-9167-903676EDBD2C}" type="presParOf" srcId="{0E7106CA-1E1D-4B11-BB23-C485DF74DC1A}" destId="{F49E6AC2-D349-4C53-BE51-4B018AEF32A4}" srcOrd="0" destOrd="0" presId="urn:microsoft.com/office/officeart/2005/8/layout/hierarchy2"/>
    <dgm:cxn modelId="{5E9875F0-D21E-4A51-9F64-9D8EA6FAA554}" type="presParOf" srcId="{0E7106CA-1E1D-4B11-BB23-C485DF74DC1A}" destId="{AE3DD334-AE1F-44D5-B5A6-B895B48D2D57}" srcOrd="1" destOrd="0" presId="urn:microsoft.com/office/officeart/2005/8/layout/hierarchy2"/>
    <dgm:cxn modelId="{AEC69527-EDE6-4173-8D73-DA1AF7D0B128}" type="presParOf" srcId="{04C3BADA-8749-4B46-A324-EDD0A2AD628E}" destId="{7B328150-E07F-4CDA-85DC-F3388459E870}" srcOrd="2" destOrd="0" presId="urn:microsoft.com/office/officeart/2005/8/layout/hierarchy2"/>
    <dgm:cxn modelId="{D65DDEB4-B295-419B-B599-4E65B63105EB}" type="presParOf" srcId="{7B328150-E07F-4CDA-85DC-F3388459E870}" destId="{01F4228C-FCA0-4004-9F78-015C1C8B8A47}" srcOrd="0" destOrd="0" presId="urn:microsoft.com/office/officeart/2005/8/layout/hierarchy2"/>
    <dgm:cxn modelId="{F1C4467C-80CE-461A-9226-ED1FAE8E6012}" type="presParOf" srcId="{04C3BADA-8749-4B46-A324-EDD0A2AD628E}" destId="{7CEDD2A1-16DC-47D0-ABBC-0334667D6211}" srcOrd="3" destOrd="0" presId="urn:microsoft.com/office/officeart/2005/8/layout/hierarchy2"/>
    <dgm:cxn modelId="{B92B84AC-E7BC-4E56-9082-AA7F275F27B3}" type="presParOf" srcId="{7CEDD2A1-16DC-47D0-ABBC-0334667D6211}" destId="{75A70CD7-27AB-41CA-B275-C102420CE72B}" srcOrd="0" destOrd="0" presId="urn:microsoft.com/office/officeart/2005/8/layout/hierarchy2"/>
    <dgm:cxn modelId="{B997B755-1F81-4740-8ABF-6B962E41F09A}" type="presParOf" srcId="{7CEDD2A1-16DC-47D0-ABBC-0334667D6211}" destId="{F47D6E38-8B08-4B4F-80D9-03B187050080}" srcOrd="1" destOrd="0" presId="urn:microsoft.com/office/officeart/2005/8/layout/hierarchy2"/>
    <dgm:cxn modelId="{0FBA6B2F-139A-44C5-85A9-72ED1DC52AD3}" type="presParOf" srcId="{F47D6E38-8B08-4B4F-80D9-03B187050080}" destId="{7D8CB065-0574-4C11-BC2F-DFE27CED2CF0}" srcOrd="0" destOrd="0" presId="urn:microsoft.com/office/officeart/2005/8/layout/hierarchy2"/>
    <dgm:cxn modelId="{C30EDE1E-79C2-4799-98D6-DF2AD78E9011}" type="presParOf" srcId="{7D8CB065-0574-4C11-BC2F-DFE27CED2CF0}" destId="{BA227CDF-4BD3-42CF-B5F8-3D06DC956C38}" srcOrd="0" destOrd="0" presId="urn:microsoft.com/office/officeart/2005/8/layout/hierarchy2"/>
    <dgm:cxn modelId="{2EC25BF1-9A5D-4D1F-920D-B357B7CDD7BA}" type="presParOf" srcId="{F47D6E38-8B08-4B4F-80D9-03B187050080}" destId="{E15E749C-260A-4FA0-BFB0-AAB7716E844E}" srcOrd="1" destOrd="0" presId="urn:microsoft.com/office/officeart/2005/8/layout/hierarchy2"/>
    <dgm:cxn modelId="{F2F5F7FE-AC41-488E-AE6E-F097A261800E}" type="presParOf" srcId="{E15E749C-260A-4FA0-BFB0-AAB7716E844E}" destId="{22863FB4-ADBD-40F4-AB51-58EADF86B655}" srcOrd="0" destOrd="0" presId="urn:microsoft.com/office/officeart/2005/8/layout/hierarchy2"/>
    <dgm:cxn modelId="{E67C5700-EACA-40B2-84E9-14CE81007CEF}" type="presParOf" srcId="{E15E749C-260A-4FA0-BFB0-AAB7716E844E}" destId="{B7C3DD89-DD4A-495C-B003-460FD3C7C574}" srcOrd="1" destOrd="0" presId="urn:microsoft.com/office/officeart/2005/8/layout/hierarchy2"/>
    <dgm:cxn modelId="{1A74AE37-9CEB-4504-AF52-DAB2C5C5CCFE}" type="presParOf" srcId="{F47D6E38-8B08-4B4F-80D9-03B187050080}" destId="{F338C643-3238-468A-ACB8-BA47D644F68C}" srcOrd="2" destOrd="0" presId="urn:microsoft.com/office/officeart/2005/8/layout/hierarchy2"/>
    <dgm:cxn modelId="{0FC10E0C-524F-48CE-A08D-C54A30B1330B}" type="presParOf" srcId="{F338C643-3238-468A-ACB8-BA47D644F68C}" destId="{F3E54E62-65DE-4432-8C1F-4302724DC8FB}" srcOrd="0" destOrd="0" presId="urn:microsoft.com/office/officeart/2005/8/layout/hierarchy2"/>
    <dgm:cxn modelId="{625ACF23-5B61-4520-B5E8-9F4DB6213365}" type="presParOf" srcId="{F47D6E38-8B08-4B4F-80D9-03B187050080}" destId="{0F4BEAA1-9A60-4E23-B307-07EF695BA6A0}" srcOrd="3" destOrd="0" presId="urn:microsoft.com/office/officeart/2005/8/layout/hierarchy2"/>
    <dgm:cxn modelId="{7A5CC5A8-16DF-4D1B-A640-B4E83F6E3AD4}" type="presParOf" srcId="{0F4BEAA1-9A60-4E23-B307-07EF695BA6A0}" destId="{F1EB2948-BA6D-448E-9434-D11129BA66A1}" srcOrd="0" destOrd="0" presId="urn:microsoft.com/office/officeart/2005/8/layout/hierarchy2"/>
    <dgm:cxn modelId="{B1290224-DEF5-42C1-8FC0-60D1CBBFDA2A}" type="presParOf" srcId="{0F4BEAA1-9A60-4E23-B307-07EF695BA6A0}" destId="{C527E4E5-2988-4CD0-8904-71DB807A507F}" srcOrd="1" destOrd="0" presId="urn:microsoft.com/office/officeart/2005/8/layout/hierarchy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B3FCC9-88B0-4109-B539-251678A8E5C6}">
      <dsp:nvSpPr>
        <dsp:cNvPr id="0" name=""/>
        <dsp:cNvSpPr/>
      </dsp:nvSpPr>
      <dsp:spPr>
        <a:xfrm>
          <a:off x="0" y="1655577"/>
          <a:ext cx="1821470" cy="581684"/>
        </a:xfrm>
        <a:prstGeom prst="roundRect">
          <a:avLst>
            <a:gd name="adj" fmla="val 10000"/>
          </a:avLst>
        </a:prstGeom>
        <a:gradFill rotWithShape="0">
          <a:gsLst>
            <a:gs pos="0">
              <a:schemeClr val="accent3">
                <a:alpha val="80000"/>
                <a:hueOff val="0"/>
                <a:satOff val="0"/>
                <a:lumOff val="0"/>
                <a:alphaOff val="0"/>
                <a:satMod val="103000"/>
                <a:lumMod val="102000"/>
                <a:tint val="94000"/>
              </a:schemeClr>
            </a:gs>
            <a:gs pos="50000">
              <a:schemeClr val="accent3">
                <a:alpha val="80000"/>
                <a:hueOff val="0"/>
                <a:satOff val="0"/>
                <a:lumOff val="0"/>
                <a:alphaOff val="0"/>
                <a:satMod val="110000"/>
                <a:lumMod val="100000"/>
                <a:shade val="100000"/>
              </a:schemeClr>
            </a:gs>
            <a:gs pos="100000">
              <a:schemeClr val="accent3">
                <a:alpha val="8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0320" tIns="20320" rIns="20320" bIns="0" numCol="1" spcCol="1270" anchor="b" anchorCtr="1">
          <a:noAutofit/>
        </a:bodyPr>
        <a:lstStyle/>
        <a:p>
          <a:pPr marL="0" lvl="0" indent="0" algn="ctr" defTabSz="1422400">
            <a:lnSpc>
              <a:spcPct val="90000"/>
            </a:lnSpc>
            <a:spcBef>
              <a:spcPct val="0"/>
            </a:spcBef>
            <a:spcAft>
              <a:spcPct val="35000"/>
            </a:spcAft>
            <a:buNone/>
          </a:pPr>
          <a:r>
            <a:rPr lang="en-US" altLang="zh-CN" sz="3200" kern="1200" dirty="0">
              <a:latin typeface="Pegazi" pitchFamily="50" charset="0"/>
            </a:rPr>
            <a:t>FEEDIE</a:t>
          </a:r>
          <a:endParaRPr lang="zh-CN" altLang="en-US" sz="4000" kern="1200" dirty="0">
            <a:latin typeface="Pegazi" pitchFamily="50" charset="0"/>
          </a:endParaRPr>
        </a:p>
      </dsp:txBody>
      <dsp:txXfrm>
        <a:off x="17037" y="1672614"/>
        <a:ext cx="1787396" cy="547610"/>
      </dsp:txXfrm>
    </dsp:sp>
    <dsp:sp modelId="{B489C7A2-0F0F-4FC8-9695-560114A38AB1}">
      <dsp:nvSpPr>
        <dsp:cNvPr id="0" name=""/>
        <dsp:cNvSpPr/>
      </dsp:nvSpPr>
      <dsp:spPr>
        <a:xfrm rot="17679717">
          <a:off x="1369678" y="1226237"/>
          <a:ext cx="1550586" cy="31214"/>
        </a:xfrm>
        <a:custGeom>
          <a:avLst/>
          <a:gdLst/>
          <a:ahLst/>
          <a:cxnLst/>
          <a:rect l="0" t="0" r="0" b="0"/>
          <a:pathLst>
            <a:path>
              <a:moveTo>
                <a:pt x="0" y="15607"/>
              </a:moveTo>
              <a:lnTo>
                <a:pt x="1550586" y="15607"/>
              </a:lnTo>
            </a:path>
          </a:pathLst>
        </a:custGeom>
        <a:noFill/>
        <a:ln w="12700" cap="flat" cmpd="sng" algn="ctr">
          <a:solidFill>
            <a:schemeClr val="accent3">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2106207" y="1203080"/>
        <a:ext cx="77529" cy="77529"/>
      </dsp:txXfrm>
    </dsp:sp>
    <dsp:sp modelId="{EC89C3A1-CF8C-4462-AC98-653CC836DF41}">
      <dsp:nvSpPr>
        <dsp:cNvPr id="0" name=""/>
        <dsp:cNvSpPr/>
      </dsp:nvSpPr>
      <dsp:spPr>
        <a:xfrm>
          <a:off x="2468473" y="136213"/>
          <a:ext cx="1604226" cy="802113"/>
        </a:xfrm>
        <a:prstGeom prst="roundRect">
          <a:avLst>
            <a:gd name="adj" fmla="val 10000"/>
          </a:avLst>
        </a:prstGeom>
        <a:gradFill rotWithShape="0">
          <a:gsLst>
            <a:gs pos="0">
              <a:schemeClr val="accent3">
                <a:alpha val="70000"/>
                <a:hueOff val="0"/>
                <a:satOff val="0"/>
                <a:lumOff val="0"/>
                <a:alphaOff val="0"/>
                <a:satMod val="103000"/>
                <a:lumMod val="102000"/>
                <a:tint val="94000"/>
              </a:schemeClr>
            </a:gs>
            <a:gs pos="50000">
              <a:schemeClr val="accent3">
                <a:alpha val="70000"/>
                <a:hueOff val="0"/>
                <a:satOff val="0"/>
                <a:lumOff val="0"/>
                <a:alphaOff val="0"/>
                <a:satMod val="110000"/>
                <a:lumMod val="100000"/>
                <a:shade val="100000"/>
              </a:schemeClr>
            </a:gs>
            <a:gs pos="100000">
              <a:schemeClr val="accent3">
                <a:alpha val="7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altLang="zh-CN" sz="2800" b="1" kern="1200" dirty="0"/>
            <a:t>Hardware</a:t>
          </a:r>
          <a:endParaRPr lang="zh-CN" altLang="en-US" sz="2800" b="1" kern="1200" dirty="0"/>
        </a:p>
      </dsp:txBody>
      <dsp:txXfrm>
        <a:off x="2491966" y="159706"/>
        <a:ext cx="1557240" cy="755127"/>
      </dsp:txXfrm>
    </dsp:sp>
    <dsp:sp modelId="{F6C71DA8-209C-4B95-BA7F-7BEBBA314827}">
      <dsp:nvSpPr>
        <dsp:cNvPr id="0" name=""/>
        <dsp:cNvSpPr/>
      </dsp:nvSpPr>
      <dsp:spPr>
        <a:xfrm>
          <a:off x="4072699" y="521662"/>
          <a:ext cx="641690" cy="31214"/>
        </a:xfrm>
        <a:custGeom>
          <a:avLst/>
          <a:gdLst/>
          <a:ahLst/>
          <a:cxnLst/>
          <a:rect l="0" t="0" r="0" b="0"/>
          <a:pathLst>
            <a:path>
              <a:moveTo>
                <a:pt x="0" y="15607"/>
              </a:moveTo>
              <a:lnTo>
                <a:pt x="641690" y="15607"/>
              </a:lnTo>
            </a:path>
          </a:pathLst>
        </a:custGeom>
        <a:noFill/>
        <a:ln w="12700" cap="flat" cmpd="sng" algn="ctr">
          <a:solidFill>
            <a:schemeClr val="accent3">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377502" y="521227"/>
        <a:ext cx="32084" cy="32084"/>
      </dsp:txXfrm>
    </dsp:sp>
    <dsp:sp modelId="{C8511FDA-8721-4805-B8E8-B0AE12CE9591}">
      <dsp:nvSpPr>
        <dsp:cNvPr id="0" name=""/>
        <dsp:cNvSpPr/>
      </dsp:nvSpPr>
      <dsp:spPr>
        <a:xfrm>
          <a:off x="4714390" y="275063"/>
          <a:ext cx="4723402" cy="524413"/>
        </a:xfrm>
        <a:prstGeom prst="roundRect">
          <a:avLst>
            <a:gd name="adj" fmla="val 10000"/>
          </a:avLst>
        </a:prstGeom>
        <a:gradFill rotWithShape="0">
          <a:gsLst>
            <a:gs pos="0">
              <a:schemeClr val="accent3">
                <a:alpha val="50000"/>
                <a:hueOff val="0"/>
                <a:satOff val="0"/>
                <a:lumOff val="0"/>
                <a:alphaOff val="0"/>
                <a:satMod val="103000"/>
                <a:lumMod val="102000"/>
                <a:tint val="94000"/>
              </a:schemeClr>
            </a:gs>
            <a:gs pos="50000">
              <a:schemeClr val="accent3">
                <a:alpha val="50000"/>
                <a:hueOff val="0"/>
                <a:satOff val="0"/>
                <a:lumOff val="0"/>
                <a:alphaOff val="0"/>
                <a:satMod val="110000"/>
                <a:lumMod val="100000"/>
                <a:shade val="100000"/>
              </a:schemeClr>
            </a:gs>
            <a:gs pos="100000">
              <a:schemeClr val="accent3">
                <a:alpha val="5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b="1" kern="1200"/>
            <a:t>Robotic Arm, Arduino 101, Power Supply .etc.</a:t>
          </a:r>
          <a:endParaRPr lang="zh-CN" altLang="en-US" sz="1800" b="1" kern="1200" dirty="0"/>
        </a:p>
      </dsp:txBody>
      <dsp:txXfrm>
        <a:off x="4729750" y="290423"/>
        <a:ext cx="4692682" cy="493693"/>
      </dsp:txXfrm>
    </dsp:sp>
    <dsp:sp modelId="{5C0497A8-C70A-4E99-A08E-7539A70FB702}">
      <dsp:nvSpPr>
        <dsp:cNvPr id="0" name=""/>
        <dsp:cNvSpPr/>
      </dsp:nvSpPr>
      <dsp:spPr>
        <a:xfrm rot="2971190">
          <a:off x="1646652" y="2309850"/>
          <a:ext cx="996639" cy="31214"/>
        </a:xfrm>
        <a:custGeom>
          <a:avLst/>
          <a:gdLst/>
          <a:ahLst/>
          <a:cxnLst/>
          <a:rect l="0" t="0" r="0" b="0"/>
          <a:pathLst>
            <a:path>
              <a:moveTo>
                <a:pt x="0" y="15607"/>
              </a:moveTo>
              <a:lnTo>
                <a:pt x="996639" y="15607"/>
              </a:lnTo>
            </a:path>
          </a:pathLst>
        </a:custGeom>
        <a:noFill/>
        <a:ln w="12700" cap="flat" cmpd="sng" algn="ctr">
          <a:solidFill>
            <a:schemeClr val="accent3">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2120056" y="2300541"/>
        <a:ext cx="49831" cy="49831"/>
      </dsp:txXfrm>
    </dsp:sp>
    <dsp:sp modelId="{FEECF0E9-8EB7-438E-B1AF-B8BBF88590E9}">
      <dsp:nvSpPr>
        <dsp:cNvPr id="0" name=""/>
        <dsp:cNvSpPr/>
      </dsp:nvSpPr>
      <dsp:spPr>
        <a:xfrm>
          <a:off x="2468473" y="2303438"/>
          <a:ext cx="1891735" cy="802113"/>
        </a:xfrm>
        <a:prstGeom prst="roundRect">
          <a:avLst>
            <a:gd name="adj" fmla="val 10000"/>
          </a:avLst>
        </a:prstGeom>
        <a:gradFill rotWithShape="0">
          <a:gsLst>
            <a:gs pos="0">
              <a:schemeClr val="accent3">
                <a:alpha val="70000"/>
                <a:hueOff val="0"/>
                <a:satOff val="0"/>
                <a:lumOff val="0"/>
                <a:alphaOff val="0"/>
                <a:satMod val="103000"/>
                <a:lumMod val="102000"/>
                <a:tint val="94000"/>
              </a:schemeClr>
            </a:gs>
            <a:gs pos="50000">
              <a:schemeClr val="accent3">
                <a:alpha val="70000"/>
                <a:hueOff val="0"/>
                <a:satOff val="0"/>
                <a:lumOff val="0"/>
                <a:alphaOff val="0"/>
                <a:satMod val="110000"/>
                <a:lumMod val="100000"/>
                <a:shade val="100000"/>
              </a:schemeClr>
            </a:gs>
            <a:gs pos="100000">
              <a:schemeClr val="accent3">
                <a:alpha val="7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en-US" altLang="zh-CN" sz="3200" b="1" kern="1200" dirty="0"/>
            <a:t>Software</a:t>
          </a:r>
          <a:endParaRPr lang="zh-CN" altLang="en-US" sz="3200" b="1" kern="1200" dirty="0"/>
        </a:p>
      </dsp:txBody>
      <dsp:txXfrm>
        <a:off x="2491966" y="2326931"/>
        <a:ext cx="1844749" cy="755127"/>
      </dsp:txXfrm>
    </dsp:sp>
    <dsp:sp modelId="{E1B14DB3-29F6-4609-866F-22CA34BDB95B}">
      <dsp:nvSpPr>
        <dsp:cNvPr id="0" name=""/>
        <dsp:cNvSpPr/>
      </dsp:nvSpPr>
      <dsp:spPr>
        <a:xfrm rot="18289469">
          <a:off x="4119217" y="2227672"/>
          <a:ext cx="1123674" cy="31214"/>
        </a:xfrm>
        <a:custGeom>
          <a:avLst/>
          <a:gdLst/>
          <a:ahLst/>
          <a:cxnLst/>
          <a:rect l="0" t="0" r="0" b="0"/>
          <a:pathLst>
            <a:path>
              <a:moveTo>
                <a:pt x="0" y="15607"/>
              </a:moveTo>
              <a:lnTo>
                <a:pt x="1123674" y="15607"/>
              </a:lnTo>
            </a:path>
          </a:pathLst>
        </a:custGeom>
        <a:noFill/>
        <a:ln w="12700" cap="flat" cmpd="sng" algn="ctr">
          <a:solidFill>
            <a:schemeClr val="accent3">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652962" y="2215188"/>
        <a:ext cx="56183" cy="56183"/>
      </dsp:txXfrm>
    </dsp:sp>
    <dsp:sp modelId="{AF931D1F-8B01-446E-9172-491F5757514B}">
      <dsp:nvSpPr>
        <dsp:cNvPr id="0" name=""/>
        <dsp:cNvSpPr/>
      </dsp:nvSpPr>
      <dsp:spPr>
        <a:xfrm>
          <a:off x="5001899" y="1381008"/>
          <a:ext cx="1604226" cy="802113"/>
        </a:xfrm>
        <a:prstGeom prst="roundRect">
          <a:avLst>
            <a:gd name="adj" fmla="val 10000"/>
          </a:avLst>
        </a:prstGeom>
        <a:gradFill rotWithShape="0">
          <a:gsLst>
            <a:gs pos="0">
              <a:schemeClr val="accent3">
                <a:alpha val="50000"/>
                <a:hueOff val="0"/>
                <a:satOff val="0"/>
                <a:lumOff val="0"/>
                <a:alphaOff val="0"/>
                <a:satMod val="103000"/>
                <a:lumMod val="102000"/>
                <a:tint val="94000"/>
              </a:schemeClr>
            </a:gs>
            <a:gs pos="50000">
              <a:schemeClr val="accent3">
                <a:alpha val="50000"/>
                <a:hueOff val="0"/>
                <a:satOff val="0"/>
                <a:lumOff val="0"/>
                <a:alphaOff val="0"/>
                <a:satMod val="110000"/>
                <a:lumMod val="100000"/>
                <a:shade val="100000"/>
              </a:schemeClr>
            </a:gs>
            <a:gs pos="100000">
              <a:schemeClr val="accent3">
                <a:alpha val="5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b="1" kern="1200" dirty="0"/>
            <a:t>Front-End</a:t>
          </a:r>
          <a:endParaRPr lang="zh-CN" altLang="en-US" sz="2400" b="1" kern="1200" dirty="0"/>
        </a:p>
      </dsp:txBody>
      <dsp:txXfrm>
        <a:off x="5025392" y="1404501"/>
        <a:ext cx="1557240" cy="755127"/>
      </dsp:txXfrm>
    </dsp:sp>
    <dsp:sp modelId="{6BC8E671-6391-450E-B479-91F03A4B9CD1}">
      <dsp:nvSpPr>
        <dsp:cNvPr id="0" name=""/>
        <dsp:cNvSpPr/>
      </dsp:nvSpPr>
      <dsp:spPr>
        <a:xfrm rot="19457599">
          <a:off x="6531848" y="1535850"/>
          <a:ext cx="790244" cy="31214"/>
        </a:xfrm>
        <a:custGeom>
          <a:avLst/>
          <a:gdLst/>
          <a:ahLst/>
          <a:cxnLst/>
          <a:rect l="0" t="0" r="0" b="0"/>
          <a:pathLst>
            <a:path>
              <a:moveTo>
                <a:pt x="0" y="15607"/>
              </a:moveTo>
              <a:lnTo>
                <a:pt x="790244" y="15607"/>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907214" y="1531701"/>
        <a:ext cx="39512" cy="39512"/>
      </dsp:txXfrm>
    </dsp:sp>
    <dsp:sp modelId="{9DC8E316-AD29-480C-A31D-22C69BA14715}">
      <dsp:nvSpPr>
        <dsp:cNvPr id="0" name=""/>
        <dsp:cNvSpPr/>
      </dsp:nvSpPr>
      <dsp:spPr>
        <a:xfrm>
          <a:off x="7247815" y="919793"/>
          <a:ext cx="1604226" cy="802113"/>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altLang="zh-CN" sz="2200" b="1" kern="1200" dirty="0"/>
            <a:t>HCI</a:t>
          </a:r>
          <a:endParaRPr lang="zh-CN" altLang="en-US" sz="2200" b="1" kern="1200" dirty="0"/>
        </a:p>
      </dsp:txBody>
      <dsp:txXfrm>
        <a:off x="7271308" y="943286"/>
        <a:ext cx="1557240" cy="755127"/>
      </dsp:txXfrm>
    </dsp:sp>
    <dsp:sp modelId="{49B6B7A2-BEE3-48A2-B756-09005C8C09CA}">
      <dsp:nvSpPr>
        <dsp:cNvPr id="0" name=""/>
        <dsp:cNvSpPr/>
      </dsp:nvSpPr>
      <dsp:spPr>
        <a:xfrm rot="2142401">
          <a:off x="6531848" y="1997065"/>
          <a:ext cx="790244" cy="31214"/>
        </a:xfrm>
        <a:custGeom>
          <a:avLst/>
          <a:gdLst/>
          <a:ahLst/>
          <a:cxnLst/>
          <a:rect l="0" t="0" r="0" b="0"/>
          <a:pathLst>
            <a:path>
              <a:moveTo>
                <a:pt x="0" y="15607"/>
              </a:moveTo>
              <a:lnTo>
                <a:pt x="790244" y="15607"/>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907214" y="1992916"/>
        <a:ext cx="39512" cy="39512"/>
      </dsp:txXfrm>
    </dsp:sp>
    <dsp:sp modelId="{F49E6AC2-D349-4C53-BE51-4B018AEF32A4}">
      <dsp:nvSpPr>
        <dsp:cNvPr id="0" name=""/>
        <dsp:cNvSpPr/>
      </dsp:nvSpPr>
      <dsp:spPr>
        <a:xfrm>
          <a:off x="7247815" y="1842223"/>
          <a:ext cx="1604226" cy="802113"/>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b="1" kern="1200" dirty="0"/>
            <a:t>Real-time</a:t>
          </a:r>
        </a:p>
        <a:p>
          <a:pPr marL="0" lvl="0" indent="0" algn="ctr" defTabSz="889000">
            <a:lnSpc>
              <a:spcPct val="90000"/>
            </a:lnSpc>
            <a:spcBef>
              <a:spcPct val="0"/>
            </a:spcBef>
            <a:spcAft>
              <a:spcPct val="35000"/>
            </a:spcAft>
            <a:buNone/>
          </a:pPr>
          <a:r>
            <a:rPr lang="en-US" altLang="zh-CN" sz="2000" b="1" kern="1200" dirty="0"/>
            <a:t>Video</a:t>
          </a:r>
          <a:endParaRPr lang="zh-CN" altLang="en-US" sz="2000" b="1" kern="1200" dirty="0"/>
        </a:p>
      </dsp:txBody>
      <dsp:txXfrm>
        <a:off x="7271308" y="1865716"/>
        <a:ext cx="1557240" cy="755127"/>
      </dsp:txXfrm>
    </dsp:sp>
    <dsp:sp modelId="{7B328150-E07F-4CDA-85DC-F3388459E870}">
      <dsp:nvSpPr>
        <dsp:cNvPr id="0" name=""/>
        <dsp:cNvSpPr/>
      </dsp:nvSpPr>
      <dsp:spPr>
        <a:xfrm rot="3310531">
          <a:off x="4119217" y="3150102"/>
          <a:ext cx="1123674" cy="31214"/>
        </a:xfrm>
        <a:custGeom>
          <a:avLst/>
          <a:gdLst/>
          <a:ahLst/>
          <a:cxnLst/>
          <a:rect l="0" t="0" r="0" b="0"/>
          <a:pathLst>
            <a:path>
              <a:moveTo>
                <a:pt x="0" y="15607"/>
              </a:moveTo>
              <a:lnTo>
                <a:pt x="1123674" y="15607"/>
              </a:lnTo>
            </a:path>
          </a:pathLst>
        </a:custGeom>
        <a:noFill/>
        <a:ln w="12700" cap="flat" cmpd="sng" algn="ctr">
          <a:solidFill>
            <a:schemeClr val="accent3">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652962" y="3137618"/>
        <a:ext cx="56183" cy="56183"/>
      </dsp:txXfrm>
    </dsp:sp>
    <dsp:sp modelId="{75A70CD7-27AB-41CA-B275-C102420CE72B}">
      <dsp:nvSpPr>
        <dsp:cNvPr id="0" name=""/>
        <dsp:cNvSpPr/>
      </dsp:nvSpPr>
      <dsp:spPr>
        <a:xfrm>
          <a:off x="5001899" y="3225868"/>
          <a:ext cx="1604226" cy="802113"/>
        </a:xfrm>
        <a:prstGeom prst="roundRect">
          <a:avLst>
            <a:gd name="adj" fmla="val 10000"/>
          </a:avLst>
        </a:prstGeom>
        <a:gradFill rotWithShape="0">
          <a:gsLst>
            <a:gs pos="0">
              <a:schemeClr val="accent3">
                <a:alpha val="50000"/>
                <a:hueOff val="0"/>
                <a:satOff val="0"/>
                <a:lumOff val="0"/>
                <a:alphaOff val="0"/>
                <a:satMod val="103000"/>
                <a:lumMod val="102000"/>
                <a:tint val="94000"/>
              </a:schemeClr>
            </a:gs>
            <a:gs pos="50000">
              <a:schemeClr val="accent3">
                <a:alpha val="50000"/>
                <a:hueOff val="0"/>
                <a:satOff val="0"/>
                <a:lumOff val="0"/>
                <a:alphaOff val="0"/>
                <a:satMod val="110000"/>
                <a:lumMod val="100000"/>
                <a:shade val="100000"/>
              </a:schemeClr>
            </a:gs>
            <a:gs pos="100000">
              <a:schemeClr val="accent3">
                <a:alpha val="5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b="1" kern="1200" dirty="0"/>
            <a:t>Background</a:t>
          </a:r>
          <a:endParaRPr lang="zh-CN" altLang="en-US" sz="1800" b="1" kern="1200" dirty="0"/>
        </a:p>
      </dsp:txBody>
      <dsp:txXfrm>
        <a:off x="5025392" y="3249361"/>
        <a:ext cx="1557240" cy="755127"/>
      </dsp:txXfrm>
    </dsp:sp>
    <dsp:sp modelId="{7D8CB065-0574-4C11-BC2F-DFE27CED2CF0}">
      <dsp:nvSpPr>
        <dsp:cNvPr id="0" name=""/>
        <dsp:cNvSpPr/>
      </dsp:nvSpPr>
      <dsp:spPr>
        <a:xfrm rot="19457599">
          <a:off x="6531848" y="3380710"/>
          <a:ext cx="790244" cy="31214"/>
        </a:xfrm>
        <a:custGeom>
          <a:avLst/>
          <a:gdLst/>
          <a:ahLst/>
          <a:cxnLst/>
          <a:rect l="0" t="0" r="0" b="0"/>
          <a:pathLst>
            <a:path>
              <a:moveTo>
                <a:pt x="0" y="15607"/>
              </a:moveTo>
              <a:lnTo>
                <a:pt x="790244" y="15607"/>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907214" y="3376561"/>
        <a:ext cx="39512" cy="39512"/>
      </dsp:txXfrm>
    </dsp:sp>
    <dsp:sp modelId="{22863FB4-ADBD-40F4-AB51-58EADF86B655}">
      <dsp:nvSpPr>
        <dsp:cNvPr id="0" name=""/>
        <dsp:cNvSpPr/>
      </dsp:nvSpPr>
      <dsp:spPr>
        <a:xfrm>
          <a:off x="7247815" y="2764653"/>
          <a:ext cx="1604226" cy="802113"/>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b="1" kern="1200" dirty="0"/>
            <a:t>Speech Recognition</a:t>
          </a:r>
        </a:p>
      </dsp:txBody>
      <dsp:txXfrm>
        <a:off x="7271308" y="2788146"/>
        <a:ext cx="1557240" cy="755127"/>
      </dsp:txXfrm>
    </dsp:sp>
    <dsp:sp modelId="{F338C643-3238-468A-ACB8-BA47D644F68C}">
      <dsp:nvSpPr>
        <dsp:cNvPr id="0" name=""/>
        <dsp:cNvSpPr/>
      </dsp:nvSpPr>
      <dsp:spPr>
        <a:xfrm rot="2142401">
          <a:off x="6531848" y="3841925"/>
          <a:ext cx="790244" cy="31214"/>
        </a:xfrm>
        <a:custGeom>
          <a:avLst/>
          <a:gdLst/>
          <a:ahLst/>
          <a:cxnLst/>
          <a:rect l="0" t="0" r="0" b="0"/>
          <a:pathLst>
            <a:path>
              <a:moveTo>
                <a:pt x="0" y="15607"/>
              </a:moveTo>
              <a:lnTo>
                <a:pt x="790244" y="15607"/>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907214" y="3837776"/>
        <a:ext cx="39512" cy="39512"/>
      </dsp:txXfrm>
    </dsp:sp>
    <dsp:sp modelId="{F1EB2948-BA6D-448E-9434-D11129BA66A1}">
      <dsp:nvSpPr>
        <dsp:cNvPr id="0" name=""/>
        <dsp:cNvSpPr/>
      </dsp:nvSpPr>
      <dsp:spPr>
        <a:xfrm>
          <a:off x="7247815" y="3687083"/>
          <a:ext cx="1604226" cy="802113"/>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b="1" kern="1200" dirty="0"/>
            <a:t>Image Recognition</a:t>
          </a:r>
          <a:endParaRPr lang="zh-CN" altLang="en-US" sz="2000" b="1" kern="1200" dirty="0"/>
        </a:p>
      </dsp:txBody>
      <dsp:txXfrm>
        <a:off x="7271308" y="3710576"/>
        <a:ext cx="1557240" cy="75512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B3FCC9-88B0-4109-B539-251678A8E5C6}">
      <dsp:nvSpPr>
        <dsp:cNvPr id="0" name=""/>
        <dsp:cNvSpPr/>
      </dsp:nvSpPr>
      <dsp:spPr>
        <a:xfrm>
          <a:off x="0" y="1655577"/>
          <a:ext cx="1821470" cy="581684"/>
        </a:xfrm>
        <a:prstGeom prst="roundRect">
          <a:avLst>
            <a:gd name="adj" fmla="val 10000"/>
          </a:avLst>
        </a:prstGeom>
        <a:gradFill rotWithShape="0">
          <a:gsLst>
            <a:gs pos="0">
              <a:schemeClr val="accent3">
                <a:alpha val="80000"/>
                <a:hueOff val="0"/>
                <a:satOff val="0"/>
                <a:lumOff val="0"/>
                <a:alphaOff val="0"/>
                <a:satMod val="103000"/>
                <a:lumMod val="102000"/>
                <a:tint val="94000"/>
              </a:schemeClr>
            </a:gs>
            <a:gs pos="50000">
              <a:schemeClr val="accent3">
                <a:alpha val="80000"/>
                <a:hueOff val="0"/>
                <a:satOff val="0"/>
                <a:lumOff val="0"/>
                <a:alphaOff val="0"/>
                <a:satMod val="110000"/>
                <a:lumMod val="100000"/>
                <a:shade val="100000"/>
              </a:schemeClr>
            </a:gs>
            <a:gs pos="100000">
              <a:schemeClr val="accent3">
                <a:alpha val="8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0320" tIns="20320" rIns="20320" bIns="0" numCol="1" spcCol="1270" anchor="b" anchorCtr="1">
          <a:noAutofit/>
        </a:bodyPr>
        <a:lstStyle/>
        <a:p>
          <a:pPr marL="0" lvl="0" indent="0" algn="ctr" defTabSz="1422400">
            <a:lnSpc>
              <a:spcPct val="90000"/>
            </a:lnSpc>
            <a:spcBef>
              <a:spcPct val="0"/>
            </a:spcBef>
            <a:spcAft>
              <a:spcPct val="35000"/>
            </a:spcAft>
            <a:buNone/>
          </a:pPr>
          <a:r>
            <a:rPr lang="en-US" altLang="zh-CN" sz="3200" kern="1200" dirty="0">
              <a:latin typeface="Pegazi" pitchFamily="50" charset="0"/>
            </a:rPr>
            <a:t>FEEDIE</a:t>
          </a:r>
          <a:endParaRPr lang="zh-CN" altLang="en-US" sz="4000" kern="1200" dirty="0">
            <a:latin typeface="Pegazi" pitchFamily="50" charset="0"/>
          </a:endParaRPr>
        </a:p>
      </dsp:txBody>
      <dsp:txXfrm>
        <a:off x="17037" y="1672614"/>
        <a:ext cx="1787396" cy="547610"/>
      </dsp:txXfrm>
    </dsp:sp>
    <dsp:sp modelId="{B489C7A2-0F0F-4FC8-9695-560114A38AB1}">
      <dsp:nvSpPr>
        <dsp:cNvPr id="0" name=""/>
        <dsp:cNvSpPr/>
      </dsp:nvSpPr>
      <dsp:spPr>
        <a:xfrm rot="17679717">
          <a:off x="1369678" y="1226237"/>
          <a:ext cx="1550586" cy="31214"/>
        </a:xfrm>
        <a:custGeom>
          <a:avLst/>
          <a:gdLst/>
          <a:ahLst/>
          <a:cxnLst/>
          <a:rect l="0" t="0" r="0" b="0"/>
          <a:pathLst>
            <a:path>
              <a:moveTo>
                <a:pt x="0" y="15607"/>
              </a:moveTo>
              <a:lnTo>
                <a:pt x="1550586" y="15607"/>
              </a:lnTo>
            </a:path>
          </a:pathLst>
        </a:custGeom>
        <a:noFill/>
        <a:ln w="12700" cap="flat" cmpd="sng" algn="ctr">
          <a:solidFill>
            <a:schemeClr val="accent3">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2106207" y="1203080"/>
        <a:ext cx="77529" cy="77529"/>
      </dsp:txXfrm>
    </dsp:sp>
    <dsp:sp modelId="{EC89C3A1-CF8C-4462-AC98-653CC836DF41}">
      <dsp:nvSpPr>
        <dsp:cNvPr id="0" name=""/>
        <dsp:cNvSpPr/>
      </dsp:nvSpPr>
      <dsp:spPr>
        <a:xfrm>
          <a:off x="2468473" y="136213"/>
          <a:ext cx="1604226" cy="802113"/>
        </a:xfrm>
        <a:prstGeom prst="roundRect">
          <a:avLst>
            <a:gd name="adj" fmla="val 10000"/>
          </a:avLst>
        </a:prstGeom>
        <a:gradFill rotWithShape="0">
          <a:gsLst>
            <a:gs pos="0">
              <a:schemeClr val="accent3">
                <a:alpha val="70000"/>
                <a:hueOff val="0"/>
                <a:satOff val="0"/>
                <a:lumOff val="0"/>
                <a:alphaOff val="0"/>
                <a:satMod val="103000"/>
                <a:lumMod val="102000"/>
                <a:tint val="94000"/>
              </a:schemeClr>
            </a:gs>
            <a:gs pos="50000">
              <a:schemeClr val="accent3">
                <a:alpha val="70000"/>
                <a:hueOff val="0"/>
                <a:satOff val="0"/>
                <a:lumOff val="0"/>
                <a:alphaOff val="0"/>
                <a:satMod val="110000"/>
                <a:lumMod val="100000"/>
                <a:shade val="100000"/>
              </a:schemeClr>
            </a:gs>
            <a:gs pos="100000">
              <a:schemeClr val="accent3">
                <a:alpha val="7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altLang="zh-CN" sz="2800" b="1" kern="1200" dirty="0"/>
            <a:t>Hardware</a:t>
          </a:r>
          <a:endParaRPr lang="zh-CN" altLang="en-US" sz="2800" b="1" kern="1200" dirty="0"/>
        </a:p>
      </dsp:txBody>
      <dsp:txXfrm>
        <a:off x="2491966" y="159706"/>
        <a:ext cx="1557240" cy="755127"/>
      </dsp:txXfrm>
    </dsp:sp>
    <dsp:sp modelId="{F6C71DA8-209C-4B95-BA7F-7BEBBA314827}">
      <dsp:nvSpPr>
        <dsp:cNvPr id="0" name=""/>
        <dsp:cNvSpPr/>
      </dsp:nvSpPr>
      <dsp:spPr>
        <a:xfrm>
          <a:off x="4072699" y="521662"/>
          <a:ext cx="641690" cy="31214"/>
        </a:xfrm>
        <a:custGeom>
          <a:avLst/>
          <a:gdLst/>
          <a:ahLst/>
          <a:cxnLst/>
          <a:rect l="0" t="0" r="0" b="0"/>
          <a:pathLst>
            <a:path>
              <a:moveTo>
                <a:pt x="0" y="15607"/>
              </a:moveTo>
              <a:lnTo>
                <a:pt x="641690" y="15607"/>
              </a:lnTo>
            </a:path>
          </a:pathLst>
        </a:custGeom>
        <a:noFill/>
        <a:ln w="12700" cap="flat" cmpd="sng" algn="ctr">
          <a:solidFill>
            <a:schemeClr val="accent3">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377502" y="521227"/>
        <a:ext cx="32084" cy="32084"/>
      </dsp:txXfrm>
    </dsp:sp>
    <dsp:sp modelId="{C8511FDA-8721-4805-B8E8-B0AE12CE9591}">
      <dsp:nvSpPr>
        <dsp:cNvPr id="0" name=""/>
        <dsp:cNvSpPr/>
      </dsp:nvSpPr>
      <dsp:spPr>
        <a:xfrm>
          <a:off x="4714390" y="275063"/>
          <a:ext cx="4723402" cy="524413"/>
        </a:xfrm>
        <a:prstGeom prst="roundRect">
          <a:avLst>
            <a:gd name="adj" fmla="val 10000"/>
          </a:avLst>
        </a:prstGeom>
        <a:gradFill rotWithShape="0">
          <a:gsLst>
            <a:gs pos="0">
              <a:schemeClr val="accent3">
                <a:alpha val="50000"/>
                <a:hueOff val="0"/>
                <a:satOff val="0"/>
                <a:lumOff val="0"/>
                <a:alphaOff val="0"/>
                <a:satMod val="103000"/>
                <a:lumMod val="102000"/>
                <a:tint val="94000"/>
              </a:schemeClr>
            </a:gs>
            <a:gs pos="50000">
              <a:schemeClr val="accent3">
                <a:alpha val="50000"/>
                <a:hueOff val="0"/>
                <a:satOff val="0"/>
                <a:lumOff val="0"/>
                <a:alphaOff val="0"/>
                <a:satMod val="110000"/>
                <a:lumMod val="100000"/>
                <a:shade val="100000"/>
              </a:schemeClr>
            </a:gs>
            <a:gs pos="100000">
              <a:schemeClr val="accent3">
                <a:alpha val="5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b="1" kern="1200"/>
            <a:t>Robotic Arm, Arduino 101, Power Supply .etc.</a:t>
          </a:r>
          <a:endParaRPr lang="zh-CN" altLang="en-US" sz="1800" b="1" kern="1200" dirty="0"/>
        </a:p>
      </dsp:txBody>
      <dsp:txXfrm>
        <a:off x="4729750" y="290423"/>
        <a:ext cx="4692682" cy="493693"/>
      </dsp:txXfrm>
    </dsp:sp>
    <dsp:sp modelId="{5C0497A8-C70A-4E99-A08E-7539A70FB702}">
      <dsp:nvSpPr>
        <dsp:cNvPr id="0" name=""/>
        <dsp:cNvSpPr/>
      </dsp:nvSpPr>
      <dsp:spPr>
        <a:xfrm rot="2971190">
          <a:off x="1646652" y="2309850"/>
          <a:ext cx="996639" cy="31214"/>
        </a:xfrm>
        <a:custGeom>
          <a:avLst/>
          <a:gdLst/>
          <a:ahLst/>
          <a:cxnLst/>
          <a:rect l="0" t="0" r="0" b="0"/>
          <a:pathLst>
            <a:path>
              <a:moveTo>
                <a:pt x="0" y="15607"/>
              </a:moveTo>
              <a:lnTo>
                <a:pt x="996639" y="15607"/>
              </a:lnTo>
            </a:path>
          </a:pathLst>
        </a:custGeom>
        <a:noFill/>
        <a:ln w="12700" cap="flat" cmpd="sng" algn="ctr">
          <a:solidFill>
            <a:schemeClr val="accent3">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2120056" y="2300541"/>
        <a:ext cx="49831" cy="49831"/>
      </dsp:txXfrm>
    </dsp:sp>
    <dsp:sp modelId="{FEECF0E9-8EB7-438E-B1AF-B8BBF88590E9}">
      <dsp:nvSpPr>
        <dsp:cNvPr id="0" name=""/>
        <dsp:cNvSpPr/>
      </dsp:nvSpPr>
      <dsp:spPr>
        <a:xfrm>
          <a:off x="2468473" y="2303438"/>
          <a:ext cx="1891735" cy="802113"/>
        </a:xfrm>
        <a:prstGeom prst="roundRect">
          <a:avLst>
            <a:gd name="adj" fmla="val 10000"/>
          </a:avLst>
        </a:prstGeom>
        <a:gradFill rotWithShape="0">
          <a:gsLst>
            <a:gs pos="0">
              <a:schemeClr val="accent3">
                <a:alpha val="70000"/>
                <a:hueOff val="0"/>
                <a:satOff val="0"/>
                <a:lumOff val="0"/>
                <a:alphaOff val="0"/>
                <a:satMod val="103000"/>
                <a:lumMod val="102000"/>
                <a:tint val="94000"/>
              </a:schemeClr>
            </a:gs>
            <a:gs pos="50000">
              <a:schemeClr val="accent3">
                <a:alpha val="70000"/>
                <a:hueOff val="0"/>
                <a:satOff val="0"/>
                <a:lumOff val="0"/>
                <a:alphaOff val="0"/>
                <a:satMod val="110000"/>
                <a:lumMod val="100000"/>
                <a:shade val="100000"/>
              </a:schemeClr>
            </a:gs>
            <a:gs pos="100000">
              <a:schemeClr val="accent3">
                <a:alpha val="7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en-US" altLang="zh-CN" sz="3200" b="1" kern="1200" dirty="0"/>
            <a:t>Software</a:t>
          </a:r>
          <a:endParaRPr lang="zh-CN" altLang="en-US" sz="3200" b="1" kern="1200" dirty="0"/>
        </a:p>
      </dsp:txBody>
      <dsp:txXfrm>
        <a:off x="2491966" y="2326931"/>
        <a:ext cx="1844749" cy="755127"/>
      </dsp:txXfrm>
    </dsp:sp>
    <dsp:sp modelId="{E1B14DB3-29F6-4609-866F-22CA34BDB95B}">
      <dsp:nvSpPr>
        <dsp:cNvPr id="0" name=""/>
        <dsp:cNvSpPr/>
      </dsp:nvSpPr>
      <dsp:spPr>
        <a:xfrm rot="18289469">
          <a:off x="4119217" y="2227672"/>
          <a:ext cx="1123674" cy="31214"/>
        </a:xfrm>
        <a:custGeom>
          <a:avLst/>
          <a:gdLst/>
          <a:ahLst/>
          <a:cxnLst/>
          <a:rect l="0" t="0" r="0" b="0"/>
          <a:pathLst>
            <a:path>
              <a:moveTo>
                <a:pt x="0" y="15607"/>
              </a:moveTo>
              <a:lnTo>
                <a:pt x="1123674" y="15607"/>
              </a:lnTo>
            </a:path>
          </a:pathLst>
        </a:custGeom>
        <a:noFill/>
        <a:ln w="12700" cap="flat" cmpd="sng" algn="ctr">
          <a:solidFill>
            <a:schemeClr val="accent3">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652962" y="2215188"/>
        <a:ext cx="56183" cy="56183"/>
      </dsp:txXfrm>
    </dsp:sp>
    <dsp:sp modelId="{AF931D1F-8B01-446E-9172-491F5757514B}">
      <dsp:nvSpPr>
        <dsp:cNvPr id="0" name=""/>
        <dsp:cNvSpPr/>
      </dsp:nvSpPr>
      <dsp:spPr>
        <a:xfrm>
          <a:off x="5001899" y="1381008"/>
          <a:ext cx="1604226" cy="802113"/>
        </a:xfrm>
        <a:prstGeom prst="roundRect">
          <a:avLst>
            <a:gd name="adj" fmla="val 10000"/>
          </a:avLst>
        </a:prstGeom>
        <a:gradFill rotWithShape="0">
          <a:gsLst>
            <a:gs pos="0">
              <a:schemeClr val="accent3">
                <a:alpha val="50000"/>
                <a:hueOff val="0"/>
                <a:satOff val="0"/>
                <a:lumOff val="0"/>
                <a:alphaOff val="0"/>
                <a:satMod val="103000"/>
                <a:lumMod val="102000"/>
                <a:tint val="94000"/>
              </a:schemeClr>
            </a:gs>
            <a:gs pos="50000">
              <a:schemeClr val="accent3">
                <a:alpha val="50000"/>
                <a:hueOff val="0"/>
                <a:satOff val="0"/>
                <a:lumOff val="0"/>
                <a:alphaOff val="0"/>
                <a:satMod val="110000"/>
                <a:lumMod val="100000"/>
                <a:shade val="100000"/>
              </a:schemeClr>
            </a:gs>
            <a:gs pos="100000">
              <a:schemeClr val="accent3">
                <a:alpha val="5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b="1" kern="1200" dirty="0"/>
            <a:t>Front-End</a:t>
          </a:r>
          <a:endParaRPr lang="zh-CN" altLang="en-US" sz="2400" b="1" kern="1200" dirty="0"/>
        </a:p>
      </dsp:txBody>
      <dsp:txXfrm>
        <a:off x="5025392" y="1404501"/>
        <a:ext cx="1557240" cy="755127"/>
      </dsp:txXfrm>
    </dsp:sp>
    <dsp:sp modelId="{6BC8E671-6391-450E-B479-91F03A4B9CD1}">
      <dsp:nvSpPr>
        <dsp:cNvPr id="0" name=""/>
        <dsp:cNvSpPr/>
      </dsp:nvSpPr>
      <dsp:spPr>
        <a:xfrm rot="19457599">
          <a:off x="6531848" y="1535850"/>
          <a:ext cx="790244" cy="31214"/>
        </a:xfrm>
        <a:custGeom>
          <a:avLst/>
          <a:gdLst/>
          <a:ahLst/>
          <a:cxnLst/>
          <a:rect l="0" t="0" r="0" b="0"/>
          <a:pathLst>
            <a:path>
              <a:moveTo>
                <a:pt x="0" y="15607"/>
              </a:moveTo>
              <a:lnTo>
                <a:pt x="790244" y="15607"/>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907214" y="1531701"/>
        <a:ext cx="39512" cy="39512"/>
      </dsp:txXfrm>
    </dsp:sp>
    <dsp:sp modelId="{9DC8E316-AD29-480C-A31D-22C69BA14715}">
      <dsp:nvSpPr>
        <dsp:cNvPr id="0" name=""/>
        <dsp:cNvSpPr/>
      </dsp:nvSpPr>
      <dsp:spPr>
        <a:xfrm>
          <a:off x="7247815" y="919793"/>
          <a:ext cx="1604226" cy="802113"/>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altLang="zh-CN" sz="2200" b="1" kern="1200" dirty="0"/>
            <a:t>HCI</a:t>
          </a:r>
          <a:endParaRPr lang="zh-CN" altLang="en-US" sz="2200" b="1" kern="1200" dirty="0"/>
        </a:p>
      </dsp:txBody>
      <dsp:txXfrm>
        <a:off x="7271308" y="943286"/>
        <a:ext cx="1557240" cy="755127"/>
      </dsp:txXfrm>
    </dsp:sp>
    <dsp:sp modelId="{49B6B7A2-BEE3-48A2-B756-09005C8C09CA}">
      <dsp:nvSpPr>
        <dsp:cNvPr id="0" name=""/>
        <dsp:cNvSpPr/>
      </dsp:nvSpPr>
      <dsp:spPr>
        <a:xfrm rot="2142401">
          <a:off x="6531848" y="1997065"/>
          <a:ext cx="790244" cy="31214"/>
        </a:xfrm>
        <a:custGeom>
          <a:avLst/>
          <a:gdLst/>
          <a:ahLst/>
          <a:cxnLst/>
          <a:rect l="0" t="0" r="0" b="0"/>
          <a:pathLst>
            <a:path>
              <a:moveTo>
                <a:pt x="0" y="15607"/>
              </a:moveTo>
              <a:lnTo>
                <a:pt x="790244" y="15607"/>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907214" y="1992916"/>
        <a:ext cx="39512" cy="39512"/>
      </dsp:txXfrm>
    </dsp:sp>
    <dsp:sp modelId="{F49E6AC2-D349-4C53-BE51-4B018AEF32A4}">
      <dsp:nvSpPr>
        <dsp:cNvPr id="0" name=""/>
        <dsp:cNvSpPr/>
      </dsp:nvSpPr>
      <dsp:spPr>
        <a:xfrm>
          <a:off x="7247815" y="1842223"/>
          <a:ext cx="1604226" cy="802113"/>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b="1" kern="1200" dirty="0"/>
            <a:t>Real-time</a:t>
          </a:r>
        </a:p>
        <a:p>
          <a:pPr marL="0" lvl="0" indent="0" algn="ctr" defTabSz="889000">
            <a:lnSpc>
              <a:spcPct val="90000"/>
            </a:lnSpc>
            <a:spcBef>
              <a:spcPct val="0"/>
            </a:spcBef>
            <a:spcAft>
              <a:spcPct val="35000"/>
            </a:spcAft>
            <a:buNone/>
          </a:pPr>
          <a:r>
            <a:rPr lang="en-US" altLang="zh-CN" sz="2000" b="1" kern="1200" dirty="0"/>
            <a:t>Video</a:t>
          </a:r>
          <a:endParaRPr lang="zh-CN" altLang="en-US" sz="2000" b="1" kern="1200" dirty="0"/>
        </a:p>
      </dsp:txBody>
      <dsp:txXfrm>
        <a:off x="7271308" y="1865716"/>
        <a:ext cx="1557240" cy="755127"/>
      </dsp:txXfrm>
    </dsp:sp>
    <dsp:sp modelId="{7B328150-E07F-4CDA-85DC-F3388459E870}">
      <dsp:nvSpPr>
        <dsp:cNvPr id="0" name=""/>
        <dsp:cNvSpPr/>
      </dsp:nvSpPr>
      <dsp:spPr>
        <a:xfrm rot="3310531">
          <a:off x="4119217" y="3150102"/>
          <a:ext cx="1123674" cy="31214"/>
        </a:xfrm>
        <a:custGeom>
          <a:avLst/>
          <a:gdLst/>
          <a:ahLst/>
          <a:cxnLst/>
          <a:rect l="0" t="0" r="0" b="0"/>
          <a:pathLst>
            <a:path>
              <a:moveTo>
                <a:pt x="0" y="15607"/>
              </a:moveTo>
              <a:lnTo>
                <a:pt x="1123674" y="15607"/>
              </a:lnTo>
            </a:path>
          </a:pathLst>
        </a:custGeom>
        <a:noFill/>
        <a:ln w="12700" cap="flat" cmpd="sng" algn="ctr">
          <a:solidFill>
            <a:schemeClr val="accent3">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652962" y="3137618"/>
        <a:ext cx="56183" cy="56183"/>
      </dsp:txXfrm>
    </dsp:sp>
    <dsp:sp modelId="{75A70CD7-27AB-41CA-B275-C102420CE72B}">
      <dsp:nvSpPr>
        <dsp:cNvPr id="0" name=""/>
        <dsp:cNvSpPr/>
      </dsp:nvSpPr>
      <dsp:spPr>
        <a:xfrm>
          <a:off x="5001899" y="3225868"/>
          <a:ext cx="1604226" cy="802113"/>
        </a:xfrm>
        <a:prstGeom prst="roundRect">
          <a:avLst>
            <a:gd name="adj" fmla="val 10000"/>
          </a:avLst>
        </a:prstGeom>
        <a:gradFill rotWithShape="0">
          <a:gsLst>
            <a:gs pos="0">
              <a:schemeClr val="accent3">
                <a:alpha val="50000"/>
                <a:hueOff val="0"/>
                <a:satOff val="0"/>
                <a:lumOff val="0"/>
                <a:alphaOff val="0"/>
                <a:satMod val="103000"/>
                <a:lumMod val="102000"/>
                <a:tint val="94000"/>
              </a:schemeClr>
            </a:gs>
            <a:gs pos="50000">
              <a:schemeClr val="accent3">
                <a:alpha val="50000"/>
                <a:hueOff val="0"/>
                <a:satOff val="0"/>
                <a:lumOff val="0"/>
                <a:alphaOff val="0"/>
                <a:satMod val="110000"/>
                <a:lumMod val="100000"/>
                <a:shade val="100000"/>
              </a:schemeClr>
            </a:gs>
            <a:gs pos="100000">
              <a:schemeClr val="accent3">
                <a:alpha val="5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b="1" kern="1200" dirty="0"/>
            <a:t>Background</a:t>
          </a:r>
          <a:endParaRPr lang="zh-CN" altLang="en-US" sz="1800" b="1" kern="1200" dirty="0"/>
        </a:p>
      </dsp:txBody>
      <dsp:txXfrm>
        <a:off x="5025392" y="3249361"/>
        <a:ext cx="1557240" cy="755127"/>
      </dsp:txXfrm>
    </dsp:sp>
    <dsp:sp modelId="{7D8CB065-0574-4C11-BC2F-DFE27CED2CF0}">
      <dsp:nvSpPr>
        <dsp:cNvPr id="0" name=""/>
        <dsp:cNvSpPr/>
      </dsp:nvSpPr>
      <dsp:spPr>
        <a:xfrm rot="19457599">
          <a:off x="6531848" y="3380710"/>
          <a:ext cx="790244" cy="31214"/>
        </a:xfrm>
        <a:custGeom>
          <a:avLst/>
          <a:gdLst/>
          <a:ahLst/>
          <a:cxnLst/>
          <a:rect l="0" t="0" r="0" b="0"/>
          <a:pathLst>
            <a:path>
              <a:moveTo>
                <a:pt x="0" y="15607"/>
              </a:moveTo>
              <a:lnTo>
                <a:pt x="790244" y="15607"/>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907214" y="3376561"/>
        <a:ext cx="39512" cy="39512"/>
      </dsp:txXfrm>
    </dsp:sp>
    <dsp:sp modelId="{22863FB4-ADBD-40F4-AB51-58EADF86B655}">
      <dsp:nvSpPr>
        <dsp:cNvPr id="0" name=""/>
        <dsp:cNvSpPr/>
      </dsp:nvSpPr>
      <dsp:spPr>
        <a:xfrm>
          <a:off x="7247815" y="2764653"/>
          <a:ext cx="1604226" cy="802113"/>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b="1" kern="1200" dirty="0"/>
            <a:t>Speech Recognition</a:t>
          </a:r>
        </a:p>
      </dsp:txBody>
      <dsp:txXfrm>
        <a:off x="7271308" y="2788146"/>
        <a:ext cx="1557240" cy="755127"/>
      </dsp:txXfrm>
    </dsp:sp>
    <dsp:sp modelId="{F338C643-3238-468A-ACB8-BA47D644F68C}">
      <dsp:nvSpPr>
        <dsp:cNvPr id="0" name=""/>
        <dsp:cNvSpPr/>
      </dsp:nvSpPr>
      <dsp:spPr>
        <a:xfrm rot="2142401">
          <a:off x="6531848" y="3841925"/>
          <a:ext cx="790244" cy="31214"/>
        </a:xfrm>
        <a:custGeom>
          <a:avLst/>
          <a:gdLst/>
          <a:ahLst/>
          <a:cxnLst/>
          <a:rect l="0" t="0" r="0" b="0"/>
          <a:pathLst>
            <a:path>
              <a:moveTo>
                <a:pt x="0" y="15607"/>
              </a:moveTo>
              <a:lnTo>
                <a:pt x="790244" y="15607"/>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907214" y="3837776"/>
        <a:ext cx="39512" cy="39512"/>
      </dsp:txXfrm>
    </dsp:sp>
    <dsp:sp modelId="{F1EB2948-BA6D-448E-9434-D11129BA66A1}">
      <dsp:nvSpPr>
        <dsp:cNvPr id="0" name=""/>
        <dsp:cNvSpPr/>
      </dsp:nvSpPr>
      <dsp:spPr>
        <a:xfrm>
          <a:off x="7247815" y="3687083"/>
          <a:ext cx="1604226" cy="802113"/>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b="1" kern="1200" dirty="0"/>
            <a:t>Image Recognition</a:t>
          </a:r>
          <a:endParaRPr lang="zh-CN" altLang="en-US" sz="2000" b="1" kern="1200" dirty="0"/>
        </a:p>
      </dsp:txBody>
      <dsp:txXfrm>
        <a:off x="7271308" y="3710576"/>
        <a:ext cx="1557240" cy="75512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B3FCC9-88B0-4109-B539-251678A8E5C6}">
      <dsp:nvSpPr>
        <dsp:cNvPr id="0" name=""/>
        <dsp:cNvSpPr/>
      </dsp:nvSpPr>
      <dsp:spPr>
        <a:xfrm>
          <a:off x="510638" y="2559409"/>
          <a:ext cx="2561099" cy="817883"/>
        </a:xfrm>
        <a:prstGeom prst="roundRect">
          <a:avLst>
            <a:gd name="adj" fmla="val 10000"/>
          </a:avLst>
        </a:prstGeom>
        <a:gradFill rotWithShape="0">
          <a:gsLst>
            <a:gs pos="0">
              <a:schemeClr val="accent3">
                <a:alpha val="80000"/>
                <a:hueOff val="0"/>
                <a:satOff val="0"/>
                <a:lumOff val="0"/>
                <a:alphaOff val="0"/>
                <a:satMod val="103000"/>
                <a:lumMod val="102000"/>
                <a:tint val="94000"/>
              </a:schemeClr>
            </a:gs>
            <a:gs pos="50000">
              <a:schemeClr val="accent3">
                <a:alpha val="80000"/>
                <a:hueOff val="0"/>
                <a:satOff val="0"/>
                <a:lumOff val="0"/>
                <a:alphaOff val="0"/>
                <a:satMod val="110000"/>
                <a:lumMod val="100000"/>
                <a:shade val="100000"/>
              </a:schemeClr>
            </a:gs>
            <a:gs pos="100000">
              <a:schemeClr val="accent3">
                <a:alpha val="8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0320" tIns="20320" rIns="20320" bIns="0" numCol="1" spcCol="1270" anchor="b" anchorCtr="1">
          <a:noAutofit/>
        </a:bodyPr>
        <a:lstStyle/>
        <a:p>
          <a:pPr marL="0" lvl="0" indent="0" algn="ctr" defTabSz="1422400">
            <a:lnSpc>
              <a:spcPct val="90000"/>
            </a:lnSpc>
            <a:spcBef>
              <a:spcPct val="0"/>
            </a:spcBef>
            <a:spcAft>
              <a:spcPct val="35000"/>
            </a:spcAft>
            <a:buNone/>
          </a:pPr>
          <a:r>
            <a:rPr lang="en-US" altLang="zh-CN" sz="3200" kern="1200" dirty="0">
              <a:latin typeface="Pegazi" pitchFamily="50" charset="0"/>
            </a:rPr>
            <a:t>FEEDIE</a:t>
          </a:r>
          <a:endParaRPr lang="zh-CN" altLang="en-US" sz="4000" kern="1200" dirty="0">
            <a:latin typeface="Pegazi" pitchFamily="50" charset="0"/>
          </a:endParaRPr>
        </a:p>
      </dsp:txBody>
      <dsp:txXfrm>
        <a:off x="534593" y="2583364"/>
        <a:ext cx="2513189" cy="769973"/>
      </dsp:txXfrm>
    </dsp:sp>
    <dsp:sp modelId="{5C0497A8-C70A-4E99-A08E-7539A70FB702}">
      <dsp:nvSpPr>
        <dsp:cNvPr id="0" name=""/>
        <dsp:cNvSpPr/>
      </dsp:nvSpPr>
      <dsp:spPr>
        <a:xfrm rot="20359004">
          <a:off x="3029974" y="2719274"/>
          <a:ext cx="1295933" cy="40429"/>
        </a:xfrm>
        <a:custGeom>
          <a:avLst/>
          <a:gdLst/>
          <a:ahLst/>
          <a:cxnLst/>
          <a:rect l="0" t="0" r="0" b="0"/>
          <a:pathLst>
            <a:path>
              <a:moveTo>
                <a:pt x="0" y="20214"/>
              </a:moveTo>
              <a:lnTo>
                <a:pt x="1295933" y="20214"/>
              </a:lnTo>
            </a:path>
          </a:pathLst>
        </a:custGeom>
        <a:noFill/>
        <a:ln w="12700" cap="flat" cmpd="sng" algn="ctr">
          <a:solidFill>
            <a:schemeClr val="accent3">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3645543" y="2707090"/>
        <a:ext cx="64796" cy="64796"/>
      </dsp:txXfrm>
    </dsp:sp>
    <dsp:sp modelId="{FEECF0E9-8EB7-438E-B1AF-B8BBF88590E9}">
      <dsp:nvSpPr>
        <dsp:cNvPr id="0" name=""/>
        <dsp:cNvSpPr/>
      </dsp:nvSpPr>
      <dsp:spPr>
        <a:xfrm>
          <a:off x="4284144" y="1946715"/>
          <a:ext cx="2659896" cy="1127820"/>
        </a:xfrm>
        <a:prstGeom prst="roundRect">
          <a:avLst>
            <a:gd name="adj" fmla="val 10000"/>
          </a:avLst>
        </a:prstGeom>
        <a:gradFill rotWithShape="0">
          <a:gsLst>
            <a:gs pos="0">
              <a:schemeClr val="accent3">
                <a:alpha val="70000"/>
                <a:hueOff val="0"/>
                <a:satOff val="0"/>
                <a:lumOff val="0"/>
                <a:alphaOff val="0"/>
                <a:satMod val="103000"/>
                <a:lumMod val="102000"/>
                <a:tint val="94000"/>
              </a:schemeClr>
            </a:gs>
            <a:gs pos="50000">
              <a:schemeClr val="accent3">
                <a:alpha val="70000"/>
                <a:hueOff val="0"/>
                <a:satOff val="0"/>
                <a:lumOff val="0"/>
                <a:alphaOff val="0"/>
                <a:satMod val="110000"/>
                <a:lumMod val="100000"/>
                <a:shade val="100000"/>
              </a:schemeClr>
            </a:gs>
            <a:gs pos="100000">
              <a:schemeClr val="accent3">
                <a:alpha val="7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en-US" altLang="zh-CN" sz="3200" b="1" kern="1200" dirty="0" err="1"/>
            <a:t>Softwre</a:t>
          </a:r>
          <a:endParaRPr lang="zh-CN" altLang="en-US" sz="3200" b="1" kern="1200" dirty="0"/>
        </a:p>
      </dsp:txBody>
      <dsp:txXfrm>
        <a:off x="4317177" y="1979748"/>
        <a:ext cx="2593830" cy="1061754"/>
      </dsp:txXfrm>
    </dsp:sp>
    <dsp:sp modelId="{E1B14DB3-29F6-4609-866F-22CA34BDB95B}">
      <dsp:nvSpPr>
        <dsp:cNvPr id="0" name=""/>
        <dsp:cNvSpPr/>
      </dsp:nvSpPr>
      <dsp:spPr>
        <a:xfrm rot="18289469">
          <a:off x="6605191" y="1841914"/>
          <a:ext cx="1579955" cy="40429"/>
        </a:xfrm>
        <a:custGeom>
          <a:avLst/>
          <a:gdLst/>
          <a:ahLst/>
          <a:cxnLst/>
          <a:rect l="0" t="0" r="0" b="0"/>
          <a:pathLst>
            <a:path>
              <a:moveTo>
                <a:pt x="0" y="20214"/>
              </a:moveTo>
              <a:lnTo>
                <a:pt x="1579955" y="20214"/>
              </a:lnTo>
            </a:path>
          </a:pathLst>
        </a:custGeom>
        <a:noFill/>
        <a:ln w="12700" cap="flat" cmpd="sng" algn="ctr">
          <a:solidFill>
            <a:schemeClr val="accent3">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7355670" y="1822630"/>
        <a:ext cx="78997" cy="78997"/>
      </dsp:txXfrm>
    </dsp:sp>
    <dsp:sp modelId="{AF931D1F-8B01-446E-9172-491F5757514B}">
      <dsp:nvSpPr>
        <dsp:cNvPr id="0" name=""/>
        <dsp:cNvSpPr/>
      </dsp:nvSpPr>
      <dsp:spPr>
        <a:xfrm>
          <a:off x="7846297" y="649722"/>
          <a:ext cx="2255640" cy="1127820"/>
        </a:xfrm>
        <a:prstGeom prst="roundRect">
          <a:avLst>
            <a:gd name="adj" fmla="val 10000"/>
          </a:avLst>
        </a:prstGeom>
        <a:gradFill rotWithShape="0">
          <a:gsLst>
            <a:gs pos="0">
              <a:schemeClr val="accent3">
                <a:alpha val="50000"/>
                <a:hueOff val="0"/>
                <a:satOff val="0"/>
                <a:lumOff val="0"/>
                <a:alphaOff val="0"/>
                <a:satMod val="103000"/>
                <a:lumMod val="102000"/>
                <a:tint val="94000"/>
              </a:schemeClr>
            </a:gs>
            <a:gs pos="50000">
              <a:schemeClr val="accent3">
                <a:alpha val="50000"/>
                <a:hueOff val="0"/>
                <a:satOff val="0"/>
                <a:lumOff val="0"/>
                <a:alphaOff val="0"/>
                <a:satMod val="110000"/>
                <a:lumMod val="100000"/>
                <a:shade val="100000"/>
              </a:schemeClr>
            </a:gs>
            <a:gs pos="100000">
              <a:schemeClr val="accent3">
                <a:alpha val="5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b="1" kern="1200" dirty="0"/>
            <a:t>Front-End</a:t>
          </a:r>
          <a:endParaRPr lang="zh-CN" altLang="en-US" sz="2400" b="1" kern="1200" dirty="0"/>
        </a:p>
      </dsp:txBody>
      <dsp:txXfrm>
        <a:off x="7879330" y="682755"/>
        <a:ext cx="2189574" cy="1061754"/>
      </dsp:txXfrm>
    </dsp:sp>
    <dsp:sp modelId="{6BC8E671-6391-450E-B479-91F03A4B9CD1}">
      <dsp:nvSpPr>
        <dsp:cNvPr id="0" name=""/>
        <dsp:cNvSpPr/>
      </dsp:nvSpPr>
      <dsp:spPr>
        <a:xfrm rot="19457599">
          <a:off x="9997500" y="869169"/>
          <a:ext cx="1111131" cy="40429"/>
        </a:xfrm>
        <a:custGeom>
          <a:avLst/>
          <a:gdLst/>
          <a:ahLst/>
          <a:cxnLst/>
          <a:rect l="0" t="0" r="0" b="0"/>
          <a:pathLst>
            <a:path>
              <a:moveTo>
                <a:pt x="0" y="20214"/>
              </a:moveTo>
              <a:lnTo>
                <a:pt x="1111131" y="20214"/>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10525287" y="861606"/>
        <a:ext cx="55556" cy="55556"/>
      </dsp:txXfrm>
    </dsp:sp>
    <dsp:sp modelId="{9DC8E316-AD29-480C-A31D-22C69BA14715}">
      <dsp:nvSpPr>
        <dsp:cNvPr id="0" name=""/>
        <dsp:cNvSpPr/>
      </dsp:nvSpPr>
      <dsp:spPr>
        <a:xfrm>
          <a:off x="11004194" y="1225"/>
          <a:ext cx="2255640" cy="1127820"/>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altLang="zh-CN" sz="3000" b="1" kern="1200" dirty="0"/>
            <a:t>HCI</a:t>
          </a:r>
          <a:endParaRPr lang="zh-CN" altLang="en-US" sz="3000" b="1" kern="1200" dirty="0"/>
        </a:p>
      </dsp:txBody>
      <dsp:txXfrm>
        <a:off x="11037227" y="34258"/>
        <a:ext cx="2189574" cy="1061754"/>
      </dsp:txXfrm>
    </dsp:sp>
    <dsp:sp modelId="{49B6B7A2-BEE3-48A2-B756-09005C8C09CA}">
      <dsp:nvSpPr>
        <dsp:cNvPr id="0" name=""/>
        <dsp:cNvSpPr/>
      </dsp:nvSpPr>
      <dsp:spPr>
        <a:xfrm rot="2142401">
          <a:off x="9997500" y="1517666"/>
          <a:ext cx="1111131" cy="40429"/>
        </a:xfrm>
        <a:custGeom>
          <a:avLst/>
          <a:gdLst/>
          <a:ahLst/>
          <a:cxnLst/>
          <a:rect l="0" t="0" r="0" b="0"/>
          <a:pathLst>
            <a:path>
              <a:moveTo>
                <a:pt x="0" y="20214"/>
              </a:moveTo>
              <a:lnTo>
                <a:pt x="1111131" y="20214"/>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10525287" y="1510102"/>
        <a:ext cx="55556" cy="55556"/>
      </dsp:txXfrm>
    </dsp:sp>
    <dsp:sp modelId="{F49E6AC2-D349-4C53-BE51-4B018AEF32A4}">
      <dsp:nvSpPr>
        <dsp:cNvPr id="0" name=""/>
        <dsp:cNvSpPr/>
      </dsp:nvSpPr>
      <dsp:spPr>
        <a:xfrm>
          <a:off x="11004194" y="1298219"/>
          <a:ext cx="2255640" cy="1127820"/>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b="1" kern="1200" dirty="0"/>
            <a:t>Real-time</a:t>
          </a:r>
        </a:p>
        <a:p>
          <a:pPr marL="0" lvl="0" indent="0" algn="ctr" defTabSz="1066800">
            <a:lnSpc>
              <a:spcPct val="90000"/>
            </a:lnSpc>
            <a:spcBef>
              <a:spcPct val="0"/>
            </a:spcBef>
            <a:spcAft>
              <a:spcPct val="35000"/>
            </a:spcAft>
            <a:buNone/>
          </a:pPr>
          <a:r>
            <a:rPr lang="en-US" altLang="zh-CN" sz="2400" b="1" kern="1200" dirty="0"/>
            <a:t>Video</a:t>
          </a:r>
          <a:endParaRPr lang="zh-CN" altLang="en-US" sz="2400" b="1" kern="1200" dirty="0"/>
        </a:p>
      </dsp:txBody>
      <dsp:txXfrm>
        <a:off x="11037227" y="1331252"/>
        <a:ext cx="2189574" cy="1061754"/>
      </dsp:txXfrm>
    </dsp:sp>
    <dsp:sp modelId="{7B328150-E07F-4CDA-85DC-F3388459E870}">
      <dsp:nvSpPr>
        <dsp:cNvPr id="0" name=""/>
        <dsp:cNvSpPr/>
      </dsp:nvSpPr>
      <dsp:spPr>
        <a:xfrm rot="3310531">
          <a:off x="6605191" y="3138907"/>
          <a:ext cx="1579955" cy="40429"/>
        </a:xfrm>
        <a:custGeom>
          <a:avLst/>
          <a:gdLst/>
          <a:ahLst/>
          <a:cxnLst/>
          <a:rect l="0" t="0" r="0" b="0"/>
          <a:pathLst>
            <a:path>
              <a:moveTo>
                <a:pt x="0" y="20214"/>
              </a:moveTo>
              <a:lnTo>
                <a:pt x="1579955" y="20214"/>
              </a:lnTo>
            </a:path>
          </a:pathLst>
        </a:custGeom>
        <a:noFill/>
        <a:ln w="12700" cap="flat" cmpd="sng" algn="ctr">
          <a:solidFill>
            <a:schemeClr val="accent3">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7355670" y="3119623"/>
        <a:ext cx="78997" cy="78997"/>
      </dsp:txXfrm>
    </dsp:sp>
    <dsp:sp modelId="{75A70CD7-27AB-41CA-B275-C102420CE72B}">
      <dsp:nvSpPr>
        <dsp:cNvPr id="0" name=""/>
        <dsp:cNvSpPr/>
      </dsp:nvSpPr>
      <dsp:spPr>
        <a:xfrm>
          <a:off x="7846297" y="3243709"/>
          <a:ext cx="2255640" cy="1127820"/>
        </a:xfrm>
        <a:prstGeom prst="roundRect">
          <a:avLst>
            <a:gd name="adj" fmla="val 10000"/>
          </a:avLst>
        </a:prstGeom>
        <a:gradFill rotWithShape="0">
          <a:gsLst>
            <a:gs pos="0">
              <a:schemeClr val="accent3">
                <a:alpha val="50000"/>
                <a:hueOff val="0"/>
                <a:satOff val="0"/>
                <a:lumOff val="0"/>
                <a:alphaOff val="0"/>
                <a:satMod val="103000"/>
                <a:lumMod val="102000"/>
                <a:tint val="94000"/>
              </a:schemeClr>
            </a:gs>
            <a:gs pos="50000">
              <a:schemeClr val="accent3">
                <a:alpha val="50000"/>
                <a:hueOff val="0"/>
                <a:satOff val="0"/>
                <a:lumOff val="0"/>
                <a:alphaOff val="0"/>
                <a:satMod val="110000"/>
                <a:lumMod val="100000"/>
                <a:shade val="100000"/>
              </a:schemeClr>
            </a:gs>
            <a:gs pos="100000">
              <a:schemeClr val="accent3">
                <a:alpha val="5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b="1" kern="1200" dirty="0"/>
            <a:t>Background</a:t>
          </a:r>
          <a:endParaRPr lang="zh-CN" altLang="en-US" sz="1800" b="1" kern="1200" dirty="0"/>
        </a:p>
      </dsp:txBody>
      <dsp:txXfrm>
        <a:off x="7879330" y="3276742"/>
        <a:ext cx="2189574" cy="1061754"/>
      </dsp:txXfrm>
    </dsp:sp>
    <dsp:sp modelId="{7D8CB065-0574-4C11-BC2F-DFE27CED2CF0}">
      <dsp:nvSpPr>
        <dsp:cNvPr id="0" name=""/>
        <dsp:cNvSpPr/>
      </dsp:nvSpPr>
      <dsp:spPr>
        <a:xfrm rot="19457599">
          <a:off x="9997500" y="3463156"/>
          <a:ext cx="1111131" cy="40429"/>
        </a:xfrm>
        <a:custGeom>
          <a:avLst/>
          <a:gdLst/>
          <a:ahLst/>
          <a:cxnLst/>
          <a:rect l="0" t="0" r="0" b="0"/>
          <a:pathLst>
            <a:path>
              <a:moveTo>
                <a:pt x="0" y="20214"/>
              </a:moveTo>
              <a:lnTo>
                <a:pt x="1111131" y="20214"/>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10525287" y="3455592"/>
        <a:ext cx="55556" cy="55556"/>
      </dsp:txXfrm>
    </dsp:sp>
    <dsp:sp modelId="{22863FB4-ADBD-40F4-AB51-58EADF86B655}">
      <dsp:nvSpPr>
        <dsp:cNvPr id="0" name=""/>
        <dsp:cNvSpPr/>
      </dsp:nvSpPr>
      <dsp:spPr>
        <a:xfrm>
          <a:off x="11004194" y="2595212"/>
          <a:ext cx="2255640" cy="1127820"/>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b="1" kern="1200" dirty="0"/>
            <a:t>Speech</a:t>
          </a:r>
        </a:p>
        <a:p>
          <a:pPr marL="0" lvl="0" indent="0" algn="ctr" defTabSz="1066800">
            <a:lnSpc>
              <a:spcPct val="90000"/>
            </a:lnSpc>
            <a:spcBef>
              <a:spcPct val="0"/>
            </a:spcBef>
            <a:spcAft>
              <a:spcPct val="35000"/>
            </a:spcAft>
            <a:buNone/>
          </a:pPr>
          <a:r>
            <a:rPr lang="en-US" altLang="zh-CN" sz="2400" b="1" kern="1200" dirty="0"/>
            <a:t>Recognition</a:t>
          </a:r>
        </a:p>
      </dsp:txBody>
      <dsp:txXfrm>
        <a:off x="11037227" y="2628245"/>
        <a:ext cx="2189574" cy="1061754"/>
      </dsp:txXfrm>
    </dsp:sp>
    <dsp:sp modelId="{F338C643-3238-468A-ACB8-BA47D644F68C}">
      <dsp:nvSpPr>
        <dsp:cNvPr id="0" name=""/>
        <dsp:cNvSpPr/>
      </dsp:nvSpPr>
      <dsp:spPr>
        <a:xfrm rot="2142401">
          <a:off x="9997500" y="4111652"/>
          <a:ext cx="1111131" cy="40429"/>
        </a:xfrm>
        <a:custGeom>
          <a:avLst/>
          <a:gdLst/>
          <a:ahLst/>
          <a:cxnLst/>
          <a:rect l="0" t="0" r="0" b="0"/>
          <a:pathLst>
            <a:path>
              <a:moveTo>
                <a:pt x="0" y="20214"/>
              </a:moveTo>
              <a:lnTo>
                <a:pt x="1111131" y="20214"/>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10525287" y="4104089"/>
        <a:ext cx="55556" cy="55556"/>
      </dsp:txXfrm>
    </dsp:sp>
    <dsp:sp modelId="{F1EB2948-BA6D-448E-9434-D11129BA66A1}">
      <dsp:nvSpPr>
        <dsp:cNvPr id="0" name=""/>
        <dsp:cNvSpPr/>
      </dsp:nvSpPr>
      <dsp:spPr>
        <a:xfrm>
          <a:off x="11004194" y="3892205"/>
          <a:ext cx="2255640" cy="1127820"/>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b="1" kern="1200" dirty="0"/>
            <a:t>Image</a:t>
          </a:r>
        </a:p>
        <a:p>
          <a:pPr marL="0" lvl="0" indent="0" algn="ctr" defTabSz="1066800">
            <a:lnSpc>
              <a:spcPct val="90000"/>
            </a:lnSpc>
            <a:spcBef>
              <a:spcPct val="0"/>
            </a:spcBef>
            <a:spcAft>
              <a:spcPct val="35000"/>
            </a:spcAft>
            <a:buNone/>
          </a:pPr>
          <a:r>
            <a:rPr lang="en-US" altLang="zh-CN" sz="2400" b="1" kern="1200" dirty="0"/>
            <a:t>Recognition</a:t>
          </a:r>
          <a:endParaRPr lang="zh-CN" altLang="en-US" sz="2400" b="1" kern="1200" dirty="0"/>
        </a:p>
      </dsp:txBody>
      <dsp:txXfrm>
        <a:off x="11037227" y="3925238"/>
        <a:ext cx="2189574" cy="1061754"/>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6A9B7B9-572E-4765-8917-F290920783FD}" type="datetimeFigureOut">
              <a:rPr lang="en-US" smtClean="0"/>
              <a:t>8/24/18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6AE3090-19BA-4BF2-BD34-BAA68E139CC7}" type="slidenum">
              <a:rPr lang="en-US" smtClean="0"/>
              <a:t>‹#›</a:t>
            </a:fld>
            <a:endParaRPr lang="en-US"/>
          </a:p>
        </p:txBody>
      </p:sp>
    </p:spTree>
    <p:extLst>
      <p:ext uri="{BB962C8B-B14F-4D97-AF65-F5344CB8AC3E}">
        <p14:creationId xmlns:p14="http://schemas.microsoft.com/office/powerpoint/2010/main" val="2174950417"/>
      </p:ext>
    </p:extLst>
  </p:cSld>
  <p:clrMap bg1="lt1" tx1="dk1" bg2="lt2" tx2="dk2" accent1="accent1" accent2="accent2" accent3="accent3" accent4="accent4" accent5="accent5" accent6="accent6" hlink="hlink" folHlink="folHlink"/>
  <p:hf sldNum="0" hdr="0" ftr="0" dt="0"/>
</p:handoutMaster>
</file>

<file path=ppt/media/hdphoto1.wdp>
</file>

<file path=ppt/media/hdphoto2.wdp>
</file>

<file path=ppt/media/hdphoto3.wdp>
</file>

<file path=ppt/media/hdphoto4.wdp>
</file>

<file path=ppt/media/image1.png>
</file>

<file path=ppt/media/image10.png>
</file>

<file path=ppt/media/image11.png>
</file>

<file path=ppt/media/image12.jpg>
</file>

<file path=ppt/media/image13.jpeg>
</file>

<file path=ppt/media/image14.png>
</file>

<file path=ppt/media/image15.png>
</file>

<file path=ppt/media/image16.png>
</file>

<file path=ppt/media/image17.png>
</file>

<file path=ppt/media/image18.png>
</file>

<file path=ppt/media/image19.jpeg>
</file>

<file path=ppt/media/image2.png>
</file>

<file path=ppt/media/image20.jpg>
</file>

<file path=ppt/media/image21.jpg>
</file>

<file path=ppt/media/image22.jpg>
</file>

<file path=ppt/media/image23.jpeg>
</file>

<file path=ppt/media/image24.png>
</file>

<file path=ppt/media/image25.png>
</file>

<file path=ppt/media/image3.png>
</file>

<file path=ppt/media/image4.png>
</file>

<file path=ppt/media/image5.png>
</file>

<file path=ppt/media/image6.gif>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54BA81-6A69-41D6-AE52-62521AF76217}" type="datetimeFigureOut">
              <a:rPr lang="en-US" smtClean="0"/>
              <a:t>8/24/18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973A4F-3A00-45DA-888B-C117A9825B00}" type="slidenum">
              <a:rPr lang="en-US" smtClean="0"/>
              <a:t>‹#›</a:t>
            </a:fld>
            <a:endParaRPr lang="en-US"/>
          </a:p>
        </p:txBody>
      </p:sp>
    </p:spTree>
    <p:extLst>
      <p:ext uri="{BB962C8B-B14F-4D97-AF65-F5344CB8AC3E}">
        <p14:creationId xmlns:p14="http://schemas.microsoft.com/office/powerpoint/2010/main" val="1415822089"/>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1389182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In order to find the specific object, 3 methods were used to do the work. Firstly, we trained a mouth classifier by ourselves and imported it into </a:t>
            </a:r>
            <a:r>
              <a:rPr lang="en-US" altLang="zh-CN" sz="1200" kern="1200" dirty="0" err="1">
                <a:solidFill>
                  <a:schemeClr val="tx1"/>
                </a:solidFill>
                <a:effectLst/>
                <a:latin typeface="+mn-lt"/>
                <a:ea typeface="+mn-ea"/>
                <a:cs typeface="+mn-cs"/>
              </a:rPr>
              <a:t>opencv</a:t>
            </a:r>
            <a:r>
              <a:rPr lang="en-US" altLang="zh-CN" sz="1200" kern="1200" dirty="0">
                <a:solidFill>
                  <a:schemeClr val="tx1"/>
                </a:solidFill>
                <a:effectLst/>
                <a:latin typeface="+mn-lt"/>
                <a:ea typeface="+mn-ea"/>
                <a:cs typeface="+mn-cs"/>
              </a:rPr>
              <a:t> to detect the user’s mouth, but this is our result.</a:t>
            </a:r>
          </a:p>
          <a:p>
            <a:r>
              <a:rPr lang="en-US" altLang="zh-CN" sz="1200" kern="1200" dirty="0">
                <a:solidFill>
                  <a:schemeClr val="tx1"/>
                </a:solidFill>
                <a:effectLst/>
                <a:latin typeface="+mn-lt"/>
                <a:ea typeface="+mn-ea"/>
                <a:cs typeface="+mn-cs"/>
              </a:rPr>
              <a:t>As you see, the classifier couldn’t work very well, so we tried another method, the CNN framework. It did do the classification very well but it was hard to track the object with this framework.</a:t>
            </a:r>
          </a:p>
          <a:p>
            <a:r>
              <a:rPr lang="en-US" altLang="zh-CN" sz="1200" kern="1200" dirty="0">
                <a:solidFill>
                  <a:schemeClr val="tx1"/>
                </a:solidFill>
                <a:effectLst/>
                <a:latin typeface="+mn-lt"/>
                <a:ea typeface="+mn-ea"/>
                <a:cs typeface="+mn-cs"/>
              </a:rPr>
              <a:t>Finally, we found that we used wrong parameters and lack training samples to do the training at the very beginning, so we turned back to train the </a:t>
            </a:r>
            <a:r>
              <a:rPr lang="en-US" altLang="zh-CN" sz="1200" kern="1200" dirty="0" err="1">
                <a:solidFill>
                  <a:schemeClr val="tx1"/>
                </a:solidFill>
                <a:effectLst/>
                <a:latin typeface="+mn-lt"/>
                <a:ea typeface="+mn-ea"/>
                <a:cs typeface="+mn-cs"/>
              </a:rPr>
              <a:t>opencv</a:t>
            </a:r>
            <a:r>
              <a:rPr lang="en-US" altLang="zh-CN" sz="1200" kern="1200" dirty="0">
                <a:solidFill>
                  <a:schemeClr val="tx1"/>
                </a:solidFill>
                <a:effectLst/>
                <a:latin typeface="+mn-lt"/>
                <a:ea typeface="+mn-ea"/>
                <a:cs typeface="+mn-cs"/>
              </a:rPr>
              <a:t> classifier with 1900 positive samples and 4500 negative samples, this time the result seem to be much better.</a:t>
            </a:r>
            <a:endParaRPr lang="zh-CN" altLang="zh-CN" sz="1200" kern="1200" dirty="0">
              <a:solidFill>
                <a:schemeClr val="tx1"/>
              </a:solidFill>
              <a:effectLst/>
              <a:latin typeface="+mn-lt"/>
              <a:ea typeface="+mn-ea"/>
              <a:cs typeface="+mn-cs"/>
            </a:endParaRPr>
          </a:p>
          <a:p>
            <a:endParaRPr lang="zh-CN" altLang="en-US" dirty="0"/>
          </a:p>
        </p:txBody>
      </p:sp>
    </p:spTree>
    <p:extLst>
      <p:ext uri="{BB962C8B-B14F-4D97-AF65-F5344CB8AC3E}">
        <p14:creationId xmlns:p14="http://schemas.microsoft.com/office/powerpoint/2010/main" val="20547325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Finally, we found that we used wrong parameters and lack training samples to do the training at the very beginning, so we turned back to train the </a:t>
            </a:r>
            <a:r>
              <a:rPr lang="en-US" altLang="zh-CN" sz="1200" kern="1200" dirty="0" err="1">
                <a:solidFill>
                  <a:schemeClr val="tx1"/>
                </a:solidFill>
                <a:effectLst/>
                <a:latin typeface="+mn-lt"/>
                <a:ea typeface="+mn-ea"/>
                <a:cs typeface="+mn-cs"/>
              </a:rPr>
              <a:t>opencv</a:t>
            </a:r>
            <a:r>
              <a:rPr lang="en-US" altLang="zh-CN" sz="1200" kern="1200" dirty="0">
                <a:solidFill>
                  <a:schemeClr val="tx1"/>
                </a:solidFill>
                <a:effectLst/>
                <a:latin typeface="+mn-lt"/>
                <a:ea typeface="+mn-ea"/>
                <a:cs typeface="+mn-cs"/>
              </a:rPr>
              <a:t> classifier with 1900 positive samples and 4500 negative samples, this time the result seem to be much better.</a:t>
            </a:r>
            <a:endParaRPr lang="zh-CN" altLang="zh-CN" sz="1200" kern="1200" dirty="0">
              <a:solidFill>
                <a:schemeClr val="tx1"/>
              </a:solidFill>
              <a:effectLst/>
              <a:latin typeface="+mn-lt"/>
              <a:ea typeface="+mn-ea"/>
              <a:cs typeface="+mn-cs"/>
            </a:endParaRPr>
          </a:p>
          <a:p>
            <a:r>
              <a:rPr lang="en-US" altLang="zh-CN" dirty="0"/>
              <a:t>Besides, </a:t>
            </a:r>
            <a:r>
              <a:rPr lang="en-US" altLang="zh-CN" sz="1200" kern="1200" dirty="0">
                <a:solidFill>
                  <a:schemeClr val="tx1"/>
                </a:solidFill>
                <a:effectLst/>
                <a:latin typeface="+mn-lt"/>
                <a:ea typeface="+mn-ea"/>
                <a:cs typeface="+mn-cs"/>
              </a:rPr>
              <a:t>We added </a:t>
            </a:r>
            <a:r>
              <a:rPr lang="en-US" altLang="zh-CN" sz="1200" b="1" kern="1200" dirty="0">
                <a:solidFill>
                  <a:schemeClr val="tx1"/>
                </a:solidFill>
                <a:effectLst/>
                <a:latin typeface="+mn-lt"/>
                <a:ea typeface="+mn-ea"/>
                <a:cs typeface="+mn-cs"/>
              </a:rPr>
              <a:t>the feedback mechanism of misjudgment</a:t>
            </a:r>
            <a:r>
              <a:rPr lang="en-US" altLang="zh-CN" sz="1200" kern="1200" dirty="0">
                <a:solidFill>
                  <a:schemeClr val="tx1"/>
                </a:solidFill>
                <a:effectLst/>
                <a:latin typeface="+mn-lt"/>
                <a:ea typeface="+mn-ea"/>
                <a:cs typeface="+mn-cs"/>
              </a:rPr>
              <a:t> into our system and applied the idea of </a:t>
            </a:r>
            <a:r>
              <a:rPr lang="en-US" altLang="zh-CN" sz="1200" b="1" kern="1200" dirty="0">
                <a:solidFill>
                  <a:schemeClr val="tx1"/>
                </a:solidFill>
                <a:effectLst/>
                <a:latin typeface="+mn-lt"/>
                <a:ea typeface="+mn-ea"/>
                <a:cs typeface="+mn-cs"/>
              </a:rPr>
              <a:t>Reinforcement learning</a:t>
            </a:r>
            <a:endParaRPr lang="zh-CN" altLang="en-US" dirty="0"/>
          </a:p>
          <a:p>
            <a:endParaRPr lang="zh-CN" altLang="en-US" dirty="0"/>
          </a:p>
        </p:txBody>
      </p:sp>
    </p:spTree>
    <p:extLst>
      <p:ext uri="{BB962C8B-B14F-4D97-AF65-F5344CB8AC3E}">
        <p14:creationId xmlns:p14="http://schemas.microsoft.com/office/powerpoint/2010/main" val="14968683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After detecting the food on the table, the robot arm should be changing its gesture to grab the food. Prof Yang said 3 weeks ago that it is important to keep the food balanced when carrying it to the user, so we designed an special algorithm to make it.</a:t>
            </a:r>
          </a:p>
          <a:p>
            <a:endParaRPr lang="zh-CN" altLang="en-US" dirty="0"/>
          </a:p>
        </p:txBody>
      </p:sp>
    </p:spTree>
    <p:extLst>
      <p:ext uri="{BB962C8B-B14F-4D97-AF65-F5344CB8AC3E}">
        <p14:creationId xmlns:p14="http://schemas.microsoft.com/office/powerpoint/2010/main" val="11918102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Now the system can work. But as we all know, a mature system must have a close loop. So we constructed a web framework to do the multiprocessing(speech recognition and image recognition simultaneously) at the background and show real-time video at the front end.</a:t>
            </a:r>
          </a:p>
          <a:p>
            <a:endParaRPr lang="zh-CN" altLang="en-US" dirty="0"/>
          </a:p>
        </p:txBody>
      </p:sp>
    </p:spTree>
    <p:extLst>
      <p:ext uri="{BB962C8B-B14F-4D97-AF65-F5344CB8AC3E}">
        <p14:creationId xmlns:p14="http://schemas.microsoft.com/office/powerpoint/2010/main" val="12051739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Now the system can work. But as we all know, a mature system must have a close loop. So we constructed a web framework to do the multiprocessing(speech recognition and image recognition simultaneously) at the background and show real-time video at the front end.</a:t>
            </a:r>
          </a:p>
          <a:p>
            <a:endParaRPr lang="zh-CN" altLang="en-US" dirty="0"/>
          </a:p>
        </p:txBody>
      </p:sp>
    </p:spTree>
    <p:extLst>
      <p:ext uri="{BB962C8B-B14F-4D97-AF65-F5344CB8AC3E}">
        <p14:creationId xmlns:p14="http://schemas.microsoft.com/office/powerpoint/2010/main" val="15867658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All our modules work together to realize the </a:t>
            </a:r>
            <a:r>
              <a:rPr lang="en-US" altLang="zh-CN" sz="1200" b="1" kern="1200" dirty="0">
                <a:solidFill>
                  <a:schemeClr val="tx1"/>
                </a:solidFill>
                <a:effectLst/>
                <a:latin typeface="+mn-lt"/>
                <a:ea typeface="+mn-ea"/>
                <a:cs typeface="+mn-cs"/>
              </a:rPr>
              <a:t>accuracy, robustness and high efficiency</a:t>
            </a:r>
            <a:r>
              <a:rPr lang="en-US" altLang="zh-CN" sz="1200" kern="1200" dirty="0">
                <a:solidFill>
                  <a:schemeClr val="tx1"/>
                </a:solidFill>
                <a:effectLst/>
                <a:latin typeface="+mn-lt"/>
                <a:ea typeface="+mn-ea"/>
                <a:cs typeface="+mn-cs"/>
              </a:rPr>
              <a:t> of our system.</a:t>
            </a:r>
            <a:endParaRPr lang="zh-CN" altLang="zh-CN" sz="1200" kern="1200" dirty="0">
              <a:solidFill>
                <a:schemeClr val="tx1"/>
              </a:solidFill>
              <a:effectLst/>
              <a:latin typeface="+mn-lt"/>
              <a:ea typeface="+mn-ea"/>
              <a:cs typeface="+mn-cs"/>
            </a:endParaRPr>
          </a:p>
          <a:p>
            <a:endParaRPr lang="zh-CN" altLang="en-US" dirty="0"/>
          </a:p>
          <a:p>
            <a:endParaRPr lang="zh-CN" altLang="en-US" dirty="0"/>
          </a:p>
        </p:txBody>
      </p:sp>
    </p:spTree>
    <p:extLst>
      <p:ext uri="{BB962C8B-B14F-4D97-AF65-F5344CB8AC3E}">
        <p14:creationId xmlns:p14="http://schemas.microsoft.com/office/powerpoint/2010/main" val="14854192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Apparently,</a:t>
            </a:r>
            <a:r>
              <a:rPr lang="en-US" altLang="zh-CN" baseline="0" dirty="0"/>
              <a:t> we had relatively high expectation for FEEDIE,  so we had to face a series of obstacles, which taught us precious lessons</a:t>
            </a:r>
            <a:endParaRPr lang="zh-CN" altLang="en-US" dirty="0"/>
          </a:p>
          <a:p>
            <a:endParaRPr lang="zh-CN" altLang="en-US" dirty="0"/>
          </a:p>
        </p:txBody>
      </p:sp>
    </p:spTree>
    <p:extLst>
      <p:ext uri="{BB962C8B-B14F-4D97-AF65-F5344CB8AC3E}">
        <p14:creationId xmlns:p14="http://schemas.microsoft.com/office/powerpoint/2010/main" val="36875824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First we learned to be creative. For</a:t>
            </a:r>
            <a:r>
              <a:rPr lang="en-US" altLang="zh-CN" baseline="0" dirty="0"/>
              <a:t> example, we had to train 1900 positive samples and 4500 negative samples with 10 layers, at first it took us 30 hours. So we came up with the idea of changing mononuclear into multinuclear. This method Saved us much time.</a:t>
            </a:r>
            <a:endParaRPr lang="zh-CN" altLang="en-US" dirty="0"/>
          </a:p>
          <a:p>
            <a:endParaRPr lang="zh-CN" altLang="en-US" dirty="0"/>
          </a:p>
        </p:txBody>
      </p:sp>
    </p:spTree>
    <p:extLst>
      <p:ext uri="{BB962C8B-B14F-4D97-AF65-F5344CB8AC3E}">
        <p14:creationId xmlns:p14="http://schemas.microsoft.com/office/powerpoint/2010/main" val="11528809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Then,</a:t>
            </a:r>
            <a:r>
              <a:rPr lang="en-US" altLang="zh-CN" baseline="0" dirty="0"/>
              <a:t> we learned to give up and simplify problems.  To realize speech recognition, the first method took a long time to recognize speech. So we used some advanced approaches but they didn’t work well. Finally we adopted a simple solution which brought us a great outcome.</a:t>
            </a:r>
            <a:endParaRPr lang="zh-CN" altLang="en-US" dirty="0"/>
          </a:p>
          <a:p>
            <a:endParaRPr lang="zh-CN" altLang="en-US" dirty="0"/>
          </a:p>
        </p:txBody>
      </p:sp>
    </p:spTree>
    <p:extLst>
      <p:ext uri="{BB962C8B-B14F-4D97-AF65-F5344CB8AC3E}">
        <p14:creationId xmlns:p14="http://schemas.microsoft.com/office/powerpoint/2010/main" val="42754562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Next, face</a:t>
            </a:r>
            <a:r>
              <a:rPr lang="en-US" altLang="zh-CN" baseline="0" dirty="0"/>
              <a:t>d with the task of keeping the cup balanced, which seemed very hard. But we eventually made it.</a:t>
            </a:r>
            <a:endParaRPr lang="zh-CN" altLang="en-US" dirty="0"/>
          </a:p>
          <a:p>
            <a:endParaRPr lang="zh-CN" altLang="en-US" dirty="0"/>
          </a:p>
        </p:txBody>
      </p:sp>
    </p:spTree>
    <p:extLst>
      <p:ext uri="{BB962C8B-B14F-4D97-AF65-F5344CB8AC3E}">
        <p14:creationId xmlns:p14="http://schemas.microsoft.com/office/powerpoint/2010/main" val="18367966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Good afternoon everyone. Here our team will introduce our project-the robot </a:t>
            </a:r>
            <a:r>
              <a:rPr lang="en-US" altLang="zh-CN" dirty="0" err="1"/>
              <a:t>feedie</a:t>
            </a:r>
            <a:r>
              <a:rPr lang="en-US" altLang="zh-CN" dirty="0"/>
              <a:t>.</a:t>
            </a:r>
          </a:p>
          <a:p>
            <a:endParaRPr lang="zh-CN" altLang="en-US" dirty="0"/>
          </a:p>
        </p:txBody>
      </p:sp>
    </p:spTree>
    <p:extLst>
      <p:ext uri="{BB962C8B-B14F-4D97-AF65-F5344CB8AC3E}">
        <p14:creationId xmlns:p14="http://schemas.microsoft.com/office/powerpoint/2010/main" val="31234733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Last, a</a:t>
            </a:r>
            <a:r>
              <a:rPr lang="en-US" altLang="zh-CN" baseline="0" dirty="0"/>
              <a:t> few days before presentation, the mechanical arm broke down suddenly, which was a disaster. Luckily we found the teacher’s mechanical arm so we took it apart and reassembled ours.</a:t>
            </a:r>
            <a:endParaRPr lang="zh-CN" altLang="en-US" dirty="0"/>
          </a:p>
          <a:p>
            <a:endParaRPr lang="zh-CN" altLang="en-US" dirty="0"/>
          </a:p>
        </p:txBody>
      </p:sp>
    </p:spTree>
    <p:extLst>
      <p:ext uri="{BB962C8B-B14F-4D97-AF65-F5344CB8AC3E}">
        <p14:creationId xmlns:p14="http://schemas.microsoft.com/office/powerpoint/2010/main" val="13858800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Before deciding what kind of robot we can offer, we need to know about what the market demands, this is what we have found:</a:t>
            </a:r>
            <a:endParaRPr lang="zh-CN" altLang="zh-CN" sz="1200" kern="1200" dirty="0">
              <a:solidFill>
                <a:schemeClr val="tx1"/>
              </a:solidFill>
              <a:effectLst/>
              <a:latin typeface="+mn-lt"/>
              <a:ea typeface="+mn-ea"/>
              <a:cs typeface="+mn-cs"/>
            </a:endParaRPr>
          </a:p>
          <a:p>
            <a:r>
              <a:rPr lang="en-US" altLang="zh-CN" dirty="0"/>
              <a:t>from</a:t>
            </a:r>
            <a:r>
              <a:rPr lang="en-US" altLang="zh-CN" baseline="0" dirty="0"/>
              <a:t> the data we can see China faces serious problems of aging population and a large number of nursing workers are in demand.</a:t>
            </a:r>
            <a:endParaRPr lang="zh-CN" altLang="en-US" dirty="0"/>
          </a:p>
          <a:p>
            <a:endParaRPr lang="zh-CN" altLang="en-US" dirty="0"/>
          </a:p>
          <a:p>
            <a:endParaRPr lang="zh-CN" altLang="en-US" dirty="0"/>
          </a:p>
        </p:txBody>
      </p:sp>
    </p:spTree>
    <p:extLst>
      <p:ext uri="{BB962C8B-B14F-4D97-AF65-F5344CB8AC3E}">
        <p14:creationId xmlns:p14="http://schemas.microsoft.com/office/powerpoint/2010/main" val="1580698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dirty="0"/>
              <a:t>In this </a:t>
            </a:r>
            <a:r>
              <a:rPr lang="en-US" altLang="zh-CN" sz="1200" dirty="0" err="1"/>
              <a:t>background,feeding</a:t>
            </a:r>
            <a:r>
              <a:rPr lang="en-US" altLang="zh-CN" sz="1200" dirty="0"/>
              <a:t> robots are of much value, because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t>It Saves the time of the family to feed the user,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t>makes it easier for the disabled to eat food,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t>saves human resources in hospitals and nursing homes,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t>Also, it is cheaper than either hiring a care worker or using existing technology</a:t>
            </a:r>
          </a:p>
        </p:txBody>
      </p:sp>
    </p:spTree>
    <p:extLst>
      <p:ext uri="{BB962C8B-B14F-4D97-AF65-F5344CB8AC3E}">
        <p14:creationId xmlns:p14="http://schemas.microsoft.com/office/powerpoint/2010/main" val="29694147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In order to estimate how acceptable FEEDIE is, we did a survey among different groups of people from different background:</a:t>
            </a:r>
          </a:p>
          <a:p>
            <a:r>
              <a:rPr lang="en-US" altLang="zh-CN" sz="1200" kern="1200" dirty="0">
                <a:solidFill>
                  <a:schemeClr val="tx1"/>
                </a:solidFill>
                <a:effectLst/>
                <a:latin typeface="+mn-lt"/>
                <a:ea typeface="+mn-ea"/>
                <a:cs typeface="+mn-cs"/>
              </a:rPr>
              <a:t>PPT</a:t>
            </a:r>
            <a:endParaRPr lang="zh-CN" altLang="zh-CN" sz="1200" kern="1200" dirty="0">
              <a:solidFill>
                <a:schemeClr val="tx1"/>
              </a:solidFill>
              <a:effectLst/>
              <a:latin typeface="+mn-lt"/>
              <a:ea typeface="+mn-ea"/>
              <a:cs typeface="+mn-cs"/>
            </a:endParaRPr>
          </a:p>
          <a:p>
            <a:endParaRPr lang="zh-CN" altLang="en-US" dirty="0"/>
          </a:p>
        </p:txBody>
      </p:sp>
    </p:spTree>
    <p:extLst>
      <p:ext uri="{BB962C8B-B14F-4D97-AF65-F5344CB8AC3E}">
        <p14:creationId xmlns:p14="http://schemas.microsoft.com/office/powerpoint/2010/main" val="13537678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a:solidFill>
                  <a:schemeClr val="tx1"/>
                </a:solidFill>
                <a:effectLst/>
                <a:latin typeface="+mn-lt"/>
                <a:ea typeface="+mn-ea"/>
                <a:cs typeface="+mn-cs"/>
              </a:rPr>
              <a:t>From this survey we found that t</a:t>
            </a:r>
            <a:r>
              <a:rPr lang="en-US" altLang="zh-CN" sz="1200" kern="1200" dirty="0">
                <a:solidFill>
                  <a:schemeClr val="tx1"/>
                </a:solidFill>
                <a:effectLst/>
                <a:latin typeface="+mn-lt"/>
                <a:ea typeface="+mn-ea"/>
                <a:cs typeface="+mn-cs"/>
              </a:rPr>
              <a:t>here is a large proportion of people whose family members need feeding help. So the conclusion is: FEEDIE has great market prospect.</a:t>
            </a: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a:p>
            <a:endParaRPr lang="zh-CN" altLang="en-US" dirty="0"/>
          </a:p>
        </p:txBody>
      </p:sp>
    </p:spTree>
    <p:extLst>
      <p:ext uri="{BB962C8B-B14F-4D97-AF65-F5344CB8AC3E}">
        <p14:creationId xmlns:p14="http://schemas.microsoft.com/office/powerpoint/2010/main" val="23845383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2864028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In the robot market we have to face fierce competitions, first we need to know the information about our competitor. </a:t>
            </a:r>
            <a:endParaRPr lang="zh-CN" altLang="zh-CN" sz="1200" kern="1200" dirty="0">
              <a:solidFill>
                <a:schemeClr val="tx1"/>
              </a:solidFill>
              <a:effectLst/>
              <a:latin typeface="+mn-lt"/>
              <a:ea typeface="+mn-ea"/>
              <a:cs typeface="+mn-cs"/>
            </a:endParaRPr>
          </a:p>
          <a:p>
            <a:r>
              <a:rPr lang="en-US" altLang="zh-CN" sz="1200" kern="1200" dirty="0" err="1">
                <a:solidFill>
                  <a:schemeClr val="tx1"/>
                </a:solidFill>
                <a:effectLst/>
                <a:latin typeface="+mn-lt"/>
                <a:ea typeface="+mn-ea"/>
                <a:cs typeface="+mn-cs"/>
              </a:rPr>
              <a:t>Obi,you</a:t>
            </a:r>
            <a:r>
              <a:rPr lang="en-US" altLang="zh-CN" sz="1200" kern="1200" dirty="0">
                <a:solidFill>
                  <a:schemeClr val="tx1"/>
                </a:solidFill>
                <a:effectLst/>
                <a:latin typeface="+mn-lt"/>
                <a:ea typeface="+mn-ea"/>
                <a:cs typeface="+mn-cs"/>
              </a:rPr>
              <a:t> can know about its information in our business plan</a:t>
            </a:r>
            <a:endParaRPr lang="zh-CN"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Here are its strengths and weaknesses. By analyzing these aspects we can make FEEDIE more competitive in the market.</a:t>
            </a:r>
            <a:endParaRPr lang="zh-CN" altLang="zh-CN" sz="1200" kern="1200" dirty="0">
              <a:solidFill>
                <a:schemeClr val="tx1"/>
              </a:solidFill>
              <a:effectLst/>
              <a:latin typeface="+mn-lt"/>
              <a:ea typeface="+mn-ea"/>
              <a:cs typeface="+mn-cs"/>
            </a:endParaRPr>
          </a:p>
          <a:p>
            <a:endParaRPr lang="zh-CN" altLang="en-US" dirty="0"/>
          </a:p>
        </p:txBody>
      </p:sp>
    </p:spTree>
    <p:extLst>
      <p:ext uri="{BB962C8B-B14F-4D97-AF65-F5344CB8AC3E}">
        <p14:creationId xmlns:p14="http://schemas.microsoft.com/office/powerpoint/2010/main" val="28944166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FEEDIE has these advantages which its competitors don’t have, so we are</a:t>
            </a:r>
            <a:r>
              <a:rPr lang="en-US" altLang="zh-CN" sz="1200" kern="1200" baseline="0" dirty="0">
                <a:solidFill>
                  <a:schemeClr val="tx1"/>
                </a:solidFill>
                <a:effectLst/>
                <a:latin typeface="+mn-lt"/>
                <a:ea typeface="+mn-ea"/>
                <a:cs typeface="+mn-cs"/>
              </a:rPr>
              <a:t> confident that FEEDIE is a better choice.</a:t>
            </a:r>
            <a:endParaRPr lang="zh-CN" altLang="zh-CN" sz="1200" kern="1200" dirty="0">
              <a:solidFill>
                <a:schemeClr val="tx1"/>
              </a:solidFill>
              <a:effectLst/>
              <a:latin typeface="+mn-lt"/>
              <a:ea typeface="+mn-ea"/>
              <a:cs typeface="+mn-cs"/>
            </a:endParaRPr>
          </a:p>
          <a:p>
            <a:endParaRPr lang="zh-CN" altLang="en-US" dirty="0"/>
          </a:p>
        </p:txBody>
      </p:sp>
    </p:spTree>
    <p:extLst>
      <p:ext uri="{BB962C8B-B14F-4D97-AF65-F5344CB8AC3E}">
        <p14:creationId xmlns:p14="http://schemas.microsoft.com/office/powerpoint/2010/main" val="21440203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50565069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To increase profits, the high quality of our product is one aspect and the effective marketing approach is another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Based on the survey, we worked out five aspects of </a:t>
            </a:r>
            <a:r>
              <a:rPr lang="en-US" altLang="zh-CN" sz="1200" kern="1200" dirty="0" err="1">
                <a:solidFill>
                  <a:schemeClr val="tx1"/>
                </a:solidFill>
                <a:effectLst/>
                <a:latin typeface="+mn-lt"/>
                <a:ea typeface="+mn-ea"/>
                <a:cs typeface="+mn-cs"/>
              </a:rPr>
              <a:t>maket</a:t>
            </a:r>
            <a:r>
              <a:rPr lang="en-US" altLang="zh-CN" sz="1200" kern="1200" dirty="0">
                <a:solidFill>
                  <a:schemeClr val="tx1"/>
                </a:solidFill>
                <a:effectLst/>
                <a:latin typeface="+mn-lt"/>
                <a:ea typeface="+mn-ea"/>
                <a:cs typeface="+mn-cs"/>
              </a:rPr>
              <a:t> approaches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aseline="0" dirty="0"/>
              <a:t>for the sake of time I won’t elaborate on these, you can see it in the business plan.</a:t>
            </a:r>
            <a:endParaRPr lang="zh-CN" altLang="en-US" dirty="0"/>
          </a:p>
          <a:p>
            <a:endParaRPr lang="zh-CN" altLang="en-US" dirty="0"/>
          </a:p>
        </p:txBody>
      </p:sp>
    </p:spTree>
    <p:extLst>
      <p:ext uri="{BB962C8B-B14F-4D97-AF65-F5344CB8AC3E}">
        <p14:creationId xmlns:p14="http://schemas.microsoft.com/office/powerpoint/2010/main" val="33293234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robot is designed to help the </a:t>
            </a:r>
            <a:r>
              <a:rPr lang="en-US" altLang="zh-CN" dirty="0" err="1"/>
              <a:t>unabled</a:t>
            </a:r>
            <a:r>
              <a:rPr lang="en-US" altLang="zh-CN" dirty="0"/>
              <a:t> catch food, such as bread or water.</a:t>
            </a:r>
          </a:p>
          <a:p>
            <a:endParaRPr lang="zh-CN" altLang="en-US" dirty="0"/>
          </a:p>
        </p:txBody>
      </p:sp>
    </p:spTree>
    <p:extLst>
      <p:ext uri="{BB962C8B-B14F-4D97-AF65-F5344CB8AC3E}">
        <p14:creationId xmlns:p14="http://schemas.microsoft.com/office/powerpoint/2010/main" val="33559012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As</a:t>
            </a:r>
            <a:r>
              <a:rPr lang="en-US" altLang="zh-CN" baseline="0" dirty="0"/>
              <a:t> you can see, so far we have basically achieved our goals: We overcame difficulties one after another and finally developed FEEDIE. Also worked out a detailed business plan according to the survey. We couldn’t make it without a great teamwork. Here I’d like to talk about how we worked as a team in three aspects. </a:t>
            </a:r>
            <a:endParaRPr lang="en-US" altLang="zh-CN" dirty="0"/>
          </a:p>
          <a:p>
            <a:endParaRPr lang="zh-CN" altLang="en-US" dirty="0"/>
          </a:p>
        </p:txBody>
      </p:sp>
    </p:spTree>
    <p:extLst>
      <p:ext uri="{BB962C8B-B14F-4D97-AF65-F5344CB8AC3E}">
        <p14:creationId xmlns:p14="http://schemas.microsoft.com/office/powerpoint/2010/main" val="12213078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First is sharing. The picture shows that each one of our group uploaded useful resources to our </a:t>
            </a:r>
            <a:r>
              <a:rPr lang="en-US" altLang="zh-CN" dirty="0" err="1"/>
              <a:t>Github</a:t>
            </a:r>
            <a:r>
              <a:rPr lang="en-US" altLang="zh-CN" dirty="0"/>
              <a:t> repository. </a:t>
            </a:r>
            <a:endParaRPr lang="zh-CN" altLang="zh-CN" dirty="0"/>
          </a:p>
          <a:p>
            <a:endParaRPr lang="zh-CN" altLang="en-US" dirty="0"/>
          </a:p>
        </p:txBody>
      </p:sp>
    </p:spTree>
    <p:extLst>
      <p:ext uri="{BB962C8B-B14F-4D97-AF65-F5344CB8AC3E}">
        <p14:creationId xmlns:p14="http://schemas.microsoft.com/office/powerpoint/2010/main" val="199221518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8015255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Second,</a:t>
            </a:r>
            <a:r>
              <a:rPr lang="en-US" altLang="zh-CN" baseline="0" dirty="0"/>
              <a:t> </a:t>
            </a:r>
            <a:r>
              <a:rPr lang="en-US" altLang="zh-CN" sz="1200" kern="1200" baseline="0" dirty="0">
                <a:solidFill>
                  <a:schemeClr val="tx1"/>
                </a:solidFill>
                <a:effectLst/>
                <a:latin typeface="+mn-lt"/>
                <a:ea typeface="+mn-ea"/>
                <a:cs typeface="+mn-cs"/>
              </a:rPr>
              <a:t>b</a:t>
            </a:r>
            <a:r>
              <a:rPr lang="en-US" altLang="zh-CN" sz="1200" kern="1200" dirty="0">
                <a:solidFill>
                  <a:schemeClr val="tx1"/>
                </a:solidFill>
                <a:effectLst/>
                <a:latin typeface="+mn-lt"/>
                <a:ea typeface="+mn-ea"/>
                <a:cs typeface="+mn-cs"/>
              </a:rPr>
              <a:t>efore dividing the labor, each of us represented our strengths. Zheng</a:t>
            </a:r>
            <a:r>
              <a:rPr lang="en-US" altLang="zh-CN" sz="1200" kern="1200" baseline="0" dirty="0">
                <a:solidFill>
                  <a:schemeClr val="tx1"/>
                </a:solidFill>
                <a:effectLst/>
                <a:latin typeface="+mn-lt"/>
                <a:ea typeface="+mn-ea"/>
                <a:cs typeface="+mn-cs"/>
              </a:rPr>
              <a:t> </a:t>
            </a:r>
            <a:r>
              <a:rPr lang="en-US" altLang="zh-CN" sz="1200" kern="1200" baseline="0" dirty="0" err="1">
                <a:solidFill>
                  <a:schemeClr val="tx1"/>
                </a:solidFill>
                <a:effectLst/>
                <a:latin typeface="+mn-lt"/>
                <a:ea typeface="+mn-ea"/>
                <a:cs typeface="+mn-cs"/>
              </a:rPr>
              <a:t>Siyuan</a:t>
            </a:r>
            <a:r>
              <a:rPr lang="en-US" altLang="zh-CN" sz="1200" kern="1200" baseline="0" dirty="0">
                <a:solidFill>
                  <a:schemeClr val="tx1"/>
                </a:solidFill>
                <a:effectLst/>
                <a:latin typeface="+mn-lt"/>
                <a:ea typeface="+mn-ea"/>
                <a:cs typeface="+mn-cs"/>
              </a:rPr>
              <a:t> is an effective leader in our team thanks to his rich project experience. He </a:t>
            </a:r>
            <a:r>
              <a:rPr lang="en-US" altLang="zh-CN" sz="1200" kern="1200" baseline="0" dirty="0" err="1">
                <a:solidFill>
                  <a:schemeClr val="tx1"/>
                </a:solidFill>
                <a:effectLst/>
                <a:latin typeface="+mn-lt"/>
                <a:ea typeface="+mn-ea"/>
                <a:cs typeface="+mn-cs"/>
              </a:rPr>
              <a:t>Yuxuan</a:t>
            </a:r>
            <a:r>
              <a:rPr lang="en-US" altLang="zh-CN" sz="1200" kern="1200" baseline="0" dirty="0">
                <a:solidFill>
                  <a:schemeClr val="tx1"/>
                </a:solidFill>
                <a:effectLst/>
                <a:latin typeface="+mn-lt"/>
                <a:ea typeface="+mn-ea"/>
                <a:cs typeface="+mn-cs"/>
              </a:rPr>
              <a:t> can communicate fluently so he often consulted supervisors on behave of us. </a:t>
            </a:r>
            <a:endParaRPr lang="zh-CN" altLang="en-US" dirty="0"/>
          </a:p>
        </p:txBody>
      </p:sp>
    </p:spTree>
    <p:extLst>
      <p:ext uri="{BB962C8B-B14F-4D97-AF65-F5344CB8AC3E}">
        <p14:creationId xmlns:p14="http://schemas.microsoft.com/office/powerpoint/2010/main" val="98907357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a:solidFill>
                  <a:schemeClr val="tx1"/>
                </a:solidFill>
                <a:effectLst/>
                <a:latin typeface="+mn-lt"/>
                <a:ea typeface="+mn-ea"/>
                <a:cs typeface="+mn-cs"/>
              </a:rPr>
              <a:t>Wu </a:t>
            </a:r>
            <a:r>
              <a:rPr lang="en-US" altLang="zh-CN" sz="1200" kern="1200" baseline="0" dirty="0" err="1">
                <a:solidFill>
                  <a:schemeClr val="tx1"/>
                </a:solidFill>
                <a:effectLst/>
                <a:latin typeface="+mn-lt"/>
                <a:ea typeface="+mn-ea"/>
                <a:cs typeface="+mn-cs"/>
              </a:rPr>
              <a:t>Yuhui</a:t>
            </a:r>
            <a:r>
              <a:rPr lang="en-US" altLang="zh-CN" sz="1200" kern="1200" baseline="0" dirty="0">
                <a:solidFill>
                  <a:schemeClr val="tx1"/>
                </a:solidFill>
                <a:effectLst/>
                <a:latin typeface="+mn-lt"/>
                <a:ea typeface="+mn-ea"/>
                <a:cs typeface="+mn-cs"/>
              </a:rPr>
              <a:t> is good at hardware so he always fixed the fragile arm every time it broke down.</a:t>
            </a: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a:solidFill>
                  <a:schemeClr val="tx1"/>
                </a:solidFill>
                <a:effectLst/>
                <a:latin typeface="+mn-lt"/>
                <a:ea typeface="+mn-ea"/>
                <a:cs typeface="+mn-cs"/>
              </a:rPr>
              <a:t>Liu Ye has a strong ability in coding so he wrote most of the codes in our project. </a:t>
            </a:r>
            <a:endParaRPr lang="zh-CN" altLang="en-US" dirty="0"/>
          </a:p>
        </p:txBody>
      </p:sp>
    </p:spTree>
    <p:extLst>
      <p:ext uri="{BB962C8B-B14F-4D97-AF65-F5344CB8AC3E}">
        <p14:creationId xmlns:p14="http://schemas.microsoft.com/office/powerpoint/2010/main" val="19175580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Gu</a:t>
            </a:r>
            <a:r>
              <a:rPr lang="en-US" altLang="zh-CN" dirty="0"/>
              <a:t> Ying</a:t>
            </a:r>
            <a:r>
              <a:rPr lang="en-US" altLang="zh-CN" baseline="0" dirty="0"/>
              <a:t> and I are not so experienced in hardware and software, so we focused our work on paperwork and multimedia as well as business plan. But we also learned the basic knowledge of the project and helped with the running of the codes, which was quite helpful to us.</a:t>
            </a:r>
            <a:endParaRPr lang="zh-CN" altLang="en-US" dirty="0"/>
          </a:p>
        </p:txBody>
      </p:sp>
    </p:spTree>
    <p:extLst>
      <p:ext uri="{BB962C8B-B14F-4D97-AF65-F5344CB8AC3E}">
        <p14:creationId xmlns:p14="http://schemas.microsoft.com/office/powerpoint/2010/main" val="144562051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   For the sake of time I won’t elaborate on all of work we did, but I made a table which basically covers our work in the project. As you can see, everyone made the most of their advantages with the help of others.</a:t>
            </a:r>
          </a:p>
          <a:p>
            <a:endParaRPr lang="zh-CN" altLang="en-US" dirty="0"/>
          </a:p>
        </p:txBody>
      </p:sp>
    </p:spTree>
    <p:extLst>
      <p:ext uri="{BB962C8B-B14F-4D97-AF65-F5344CB8AC3E}">
        <p14:creationId xmlns:p14="http://schemas.microsoft.com/office/powerpoint/2010/main" val="42792387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Finally, I</a:t>
            </a:r>
            <a:r>
              <a:rPr lang="en-US" altLang="zh-CN" baseline="0" dirty="0"/>
              <a:t> want to express my gratitude to our group. In a month, from strangers to teammates and finally friends, we discussed the project together, overcame difficulties together, and had fun together. We had a great time together.</a:t>
            </a:r>
            <a:endParaRPr lang="zh-CN" altLang="en-US" dirty="0"/>
          </a:p>
          <a:p>
            <a:endParaRPr lang="zh-CN" altLang="en-US" dirty="0"/>
          </a:p>
        </p:txBody>
      </p:sp>
    </p:spTree>
    <p:extLst>
      <p:ext uri="{BB962C8B-B14F-4D97-AF65-F5344CB8AC3E}">
        <p14:creationId xmlns:p14="http://schemas.microsoft.com/office/powerpoint/2010/main" val="41145735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3353722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robot is designed to help the </a:t>
            </a:r>
            <a:r>
              <a:rPr lang="en-US" altLang="zh-CN" dirty="0" err="1"/>
              <a:t>unabled</a:t>
            </a:r>
            <a:r>
              <a:rPr lang="en-US" altLang="zh-CN" dirty="0"/>
              <a:t> catch food, such as bread or water.</a:t>
            </a:r>
          </a:p>
          <a:p>
            <a:endParaRPr lang="zh-CN" altLang="en-US" dirty="0"/>
          </a:p>
        </p:txBody>
      </p:sp>
    </p:spTree>
    <p:extLst>
      <p:ext uri="{BB962C8B-B14F-4D97-AF65-F5344CB8AC3E}">
        <p14:creationId xmlns:p14="http://schemas.microsoft.com/office/powerpoint/2010/main" val="27737616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8223083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0038525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There are four parts. So first let’s welcome LY, our chief programmer.</a:t>
            </a:r>
          </a:p>
        </p:txBody>
      </p:sp>
    </p:spTree>
    <p:extLst>
      <p:ext uri="{BB962C8B-B14F-4D97-AF65-F5344CB8AC3E}">
        <p14:creationId xmlns:p14="http://schemas.microsoft.com/office/powerpoint/2010/main" val="4952954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Here are the main modules of our project.</a:t>
            </a:r>
          </a:p>
          <a:p>
            <a:r>
              <a:rPr lang="en-US" altLang="zh-CN" sz="1200" kern="1200" dirty="0">
                <a:solidFill>
                  <a:schemeClr val="tx1"/>
                </a:solidFill>
                <a:effectLst/>
                <a:latin typeface="+mn-lt"/>
                <a:ea typeface="+mn-ea"/>
                <a:cs typeface="+mn-cs"/>
              </a:rPr>
              <a:t>As He </a:t>
            </a:r>
            <a:r>
              <a:rPr lang="en-US" altLang="zh-CN" sz="1200" kern="1200" dirty="0" err="1">
                <a:solidFill>
                  <a:schemeClr val="tx1"/>
                </a:solidFill>
                <a:effectLst/>
                <a:latin typeface="+mn-lt"/>
                <a:ea typeface="+mn-ea"/>
                <a:cs typeface="+mn-cs"/>
              </a:rPr>
              <a:t>Yuxuan</a:t>
            </a:r>
            <a:r>
              <a:rPr lang="en-US" altLang="zh-CN" sz="1200" kern="1200" dirty="0">
                <a:solidFill>
                  <a:schemeClr val="tx1"/>
                </a:solidFill>
                <a:effectLst/>
                <a:latin typeface="+mn-lt"/>
                <a:ea typeface="+mn-ea"/>
                <a:cs typeface="+mn-cs"/>
              </a:rPr>
              <a:t> said just now, our robot is designed for people who couldn’t eat </a:t>
            </a:r>
            <a:r>
              <a:rPr lang="en-US" altLang="zh-CN" sz="1200" b="1" kern="1200" dirty="0">
                <a:solidFill>
                  <a:srgbClr val="FF0000"/>
                </a:solidFill>
                <a:effectLst/>
                <a:highlight>
                  <a:srgbClr val="FFFF00"/>
                </a:highlight>
                <a:latin typeface="+mn-lt"/>
                <a:ea typeface="+mn-ea"/>
                <a:cs typeface="+mn-cs"/>
              </a:rPr>
              <a:t>independently, </a:t>
            </a:r>
            <a:r>
              <a:rPr lang="en-US" altLang="zh-CN" sz="1200" b="0" kern="1200" dirty="0">
                <a:solidFill>
                  <a:srgbClr val="FF0000"/>
                </a:solidFill>
                <a:effectLst/>
                <a:highlight>
                  <a:srgbClr val="FFFF00"/>
                </a:highlight>
                <a:latin typeface="+mn-lt"/>
                <a:ea typeface="+mn-ea"/>
                <a:cs typeface="+mn-cs"/>
              </a:rPr>
              <a:t>so our robot ought to be automatic. Therefore, we came out the idea of controlling the robot by oral instructions</a:t>
            </a:r>
            <a:endParaRPr lang="zh-CN" altLang="en-US" b="1" dirty="0">
              <a:solidFill>
                <a:srgbClr val="FF0000"/>
              </a:solidFill>
              <a:highlight>
                <a:srgbClr val="FFFF00"/>
              </a:highlight>
            </a:endParaRPr>
          </a:p>
          <a:p>
            <a:endParaRPr lang="zh-CN" altLang="en-US" dirty="0"/>
          </a:p>
        </p:txBody>
      </p:sp>
    </p:spTree>
    <p:extLst>
      <p:ext uri="{BB962C8B-B14F-4D97-AF65-F5344CB8AC3E}">
        <p14:creationId xmlns:p14="http://schemas.microsoft.com/office/powerpoint/2010/main" val="27777863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b="1" kern="1200" dirty="0">
                <a:solidFill>
                  <a:schemeClr val="tx1"/>
                </a:solidFill>
                <a:effectLst/>
                <a:latin typeface="+mn-lt"/>
                <a:ea typeface="+mn-ea"/>
                <a:cs typeface="+mn-cs"/>
              </a:rPr>
              <a:t>At the beginning, we tried some existing APIs including Google and Baidu, but due to the quality of internet connection, these APIs couldn’t response in time. </a:t>
            </a:r>
          </a:p>
          <a:p>
            <a:r>
              <a:rPr lang="en-US" altLang="zh-CN" sz="1800" b="1" kern="1200" dirty="0">
                <a:solidFill>
                  <a:schemeClr val="tx1"/>
                </a:solidFill>
                <a:effectLst/>
                <a:latin typeface="+mn-lt"/>
                <a:ea typeface="+mn-ea"/>
                <a:cs typeface="+mn-cs"/>
              </a:rPr>
              <a:t>Then we turned to train the speech recognition model by ourselves, we tried 2 algorithms including GMM-HMM model and Random forest to do the voice classification. The result was quite good but the model could only classify some specific instructions. So we then turned back to a combination of an offline third-party speech recognition framework and a Natural Language Processing Model. Now this module could not only deal with simple commands but also extract key words from natural language.</a:t>
            </a:r>
          </a:p>
          <a:p>
            <a:r>
              <a:rPr lang="en-US" altLang="zh-CN" sz="1800" b="1" kern="1200" dirty="0">
                <a:solidFill>
                  <a:schemeClr val="tx1"/>
                </a:solidFill>
                <a:effectLst/>
                <a:latin typeface="+mn-lt"/>
                <a:ea typeface="+mn-ea"/>
                <a:cs typeface="+mn-cs"/>
              </a:rPr>
              <a:t>After receiving instructions from user, our robot will turn to the desktop to search for what the user want, which requires image recognition.</a:t>
            </a:r>
            <a:endParaRPr lang="zh-CN" altLang="zh-CN" sz="1800" kern="1200" dirty="0">
              <a:solidFill>
                <a:schemeClr val="tx1"/>
              </a:solidFill>
              <a:effectLst/>
              <a:latin typeface="+mn-lt"/>
              <a:ea typeface="+mn-ea"/>
              <a:cs typeface="+mn-cs"/>
            </a:endParaRPr>
          </a:p>
          <a:p>
            <a:endParaRPr lang="zh-CN" altLang="en-US" dirty="0"/>
          </a:p>
          <a:p>
            <a:endParaRPr lang="zh-CN" altLang="en-US" dirty="0"/>
          </a:p>
        </p:txBody>
      </p:sp>
    </p:spTree>
    <p:extLst>
      <p:ext uri="{BB962C8B-B14F-4D97-AF65-F5344CB8AC3E}">
        <p14:creationId xmlns:p14="http://schemas.microsoft.com/office/powerpoint/2010/main" val="1474630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356144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am Work #5">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5219700" y="669472"/>
            <a:ext cx="877824" cy="877824"/>
          </a:xfrm>
          <a:prstGeom prst="ellipse">
            <a:avLst/>
          </a:prstGeom>
          <a:solidFill>
            <a:schemeClr val="bg1">
              <a:lumMod val="65000"/>
            </a:schemeClr>
          </a:solidFill>
          <a:ln>
            <a:solidFill>
              <a:schemeClr val="accent2"/>
            </a:solidFill>
          </a:ln>
        </p:spPr>
        <p:txBody>
          <a:bodyPr/>
          <a:lstStyle>
            <a:lvl1pPr marL="0" indent="0">
              <a:buNone/>
              <a:defRPr sz="1000">
                <a:solidFill>
                  <a:schemeClr val="bg1"/>
                </a:solidFill>
              </a:defRPr>
            </a:lvl1pPr>
          </a:lstStyle>
          <a:p>
            <a:r>
              <a:rPr lang="en-US"/>
              <a:t>Team</a:t>
            </a:r>
          </a:p>
        </p:txBody>
      </p:sp>
      <p:sp>
        <p:nvSpPr>
          <p:cNvPr id="8" name="Picture Placeholder 6"/>
          <p:cNvSpPr>
            <a:spLocks noGrp="1"/>
          </p:cNvSpPr>
          <p:nvPr>
            <p:ph type="pic" sz="quarter" idx="11" hasCustomPrompt="1"/>
          </p:nvPr>
        </p:nvSpPr>
        <p:spPr>
          <a:xfrm>
            <a:off x="955330" y="2019300"/>
            <a:ext cx="1243584" cy="1243584"/>
          </a:xfrm>
          <a:prstGeom prst="ellipse">
            <a:avLst/>
          </a:prstGeom>
          <a:solidFill>
            <a:schemeClr val="bg1">
              <a:lumMod val="65000"/>
            </a:schemeClr>
          </a:solidFill>
          <a:ln>
            <a:solidFill>
              <a:schemeClr val="accent1"/>
            </a:solidFill>
          </a:ln>
        </p:spPr>
        <p:txBody>
          <a:bodyPr/>
          <a:lstStyle>
            <a:lvl1pPr marL="0" indent="0">
              <a:buNone/>
              <a:defRPr sz="1000">
                <a:solidFill>
                  <a:schemeClr val="bg1"/>
                </a:solidFill>
              </a:defRPr>
            </a:lvl1pPr>
          </a:lstStyle>
          <a:p>
            <a:r>
              <a:rPr lang="en-US"/>
              <a:t>Team</a:t>
            </a:r>
          </a:p>
        </p:txBody>
      </p:sp>
      <p:sp>
        <p:nvSpPr>
          <p:cNvPr id="9" name="Picture Placeholder 6"/>
          <p:cNvSpPr>
            <a:spLocks noGrp="1"/>
          </p:cNvSpPr>
          <p:nvPr>
            <p:ph type="pic" sz="quarter" idx="12" hasCustomPrompt="1"/>
          </p:nvPr>
        </p:nvSpPr>
        <p:spPr>
          <a:xfrm>
            <a:off x="7260533" y="2988127"/>
            <a:ext cx="1179576" cy="1179576"/>
          </a:xfrm>
          <a:prstGeom prst="ellipse">
            <a:avLst/>
          </a:prstGeom>
          <a:solidFill>
            <a:schemeClr val="bg1">
              <a:lumMod val="65000"/>
            </a:schemeClr>
          </a:solidFill>
          <a:ln>
            <a:solidFill>
              <a:schemeClr val="accent6"/>
            </a:solidFill>
          </a:ln>
        </p:spPr>
        <p:txBody>
          <a:bodyPr/>
          <a:lstStyle>
            <a:lvl1pPr marL="0" indent="0">
              <a:buNone/>
              <a:defRPr sz="1000">
                <a:solidFill>
                  <a:schemeClr val="bg1"/>
                </a:solidFill>
              </a:defRPr>
            </a:lvl1pPr>
          </a:lstStyle>
          <a:p>
            <a:r>
              <a:rPr lang="en-US"/>
              <a:t>Team</a:t>
            </a:r>
          </a:p>
        </p:txBody>
      </p:sp>
      <p:sp>
        <p:nvSpPr>
          <p:cNvPr id="10" name="Picture Placeholder 6"/>
          <p:cNvSpPr>
            <a:spLocks noGrp="1"/>
          </p:cNvSpPr>
          <p:nvPr>
            <p:ph type="pic" sz="quarter" idx="13" hasCustomPrompt="1"/>
          </p:nvPr>
        </p:nvSpPr>
        <p:spPr>
          <a:xfrm>
            <a:off x="2586011" y="3565323"/>
            <a:ext cx="1746504" cy="1746504"/>
          </a:xfrm>
          <a:prstGeom prst="ellipse">
            <a:avLst/>
          </a:prstGeom>
          <a:solidFill>
            <a:schemeClr val="bg1">
              <a:lumMod val="65000"/>
            </a:schemeClr>
          </a:solidFill>
          <a:ln>
            <a:solidFill>
              <a:schemeClr val="accent2"/>
            </a:solidFill>
          </a:ln>
        </p:spPr>
        <p:txBody>
          <a:bodyPr/>
          <a:lstStyle>
            <a:lvl1pPr marL="0" indent="0">
              <a:buNone/>
              <a:defRPr sz="1000">
                <a:solidFill>
                  <a:schemeClr val="bg1"/>
                </a:solidFill>
              </a:defRPr>
            </a:lvl1pPr>
          </a:lstStyle>
          <a:p>
            <a:r>
              <a:rPr lang="en-US"/>
              <a:t>Team</a:t>
            </a:r>
          </a:p>
        </p:txBody>
      </p:sp>
    </p:spTree>
    <p:extLst>
      <p:ext uri="{BB962C8B-B14F-4D97-AF65-F5344CB8AC3E}">
        <p14:creationId xmlns:p14="http://schemas.microsoft.com/office/powerpoint/2010/main" val="41634613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ortfolio #1">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119062" y="104774"/>
            <a:ext cx="6702425" cy="6646863"/>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Portfolio Image</a:t>
            </a:r>
          </a:p>
        </p:txBody>
      </p:sp>
      <p:sp>
        <p:nvSpPr>
          <p:cNvPr id="7" name="Picture Placeholder 5"/>
          <p:cNvSpPr>
            <a:spLocks noGrp="1"/>
          </p:cNvSpPr>
          <p:nvPr>
            <p:ph type="pic" sz="quarter" idx="11" hasCustomPrompt="1"/>
          </p:nvPr>
        </p:nvSpPr>
        <p:spPr>
          <a:xfrm>
            <a:off x="6884935" y="104774"/>
            <a:ext cx="2560321" cy="3292860"/>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Portfolio Image</a:t>
            </a:r>
          </a:p>
        </p:txBody>
      </p:sp>
      <p:sp>
        <p:nvSpPr>
          <p:cNvPr id="8" name="Picture Placeholder 5"/>
          <p:cNvSpPr>
            <a:spLocks noGrp="1"/>
          </p:cNvSpPr>
          <p:nvPr>
            <p:ph type="pic" sz="quarter" idx="12" hasCustomPrompt="1"/>
          </p:nvPr>
        </p:nvSpPr>
        <p:spPr>
          <a:xfrm>
            <a:off x="9509047" y="3460366"/>
            <a:ext cx="2560321" cy="3292860"/>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Portfolio Image</a:t>
            </a:r>
          </a:p>
        </p:txBody>
      </p:sp>
    </p:spTree>
    <p:extLst>
      <p:ext uri="{BB962C8B-B14F-4D97-AF65-F5344CB8AC3E}">
        <p14:creationId xmlns:p14="http://schemas.microsoft.com/office/powerpoint/2010/main" val="35300897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ortfolio #2">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612257" y="2019299"/>
            <a:ext cx="3927475" cy="2043113"/>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
        <p:nvSpPr>
          <p:cNvPr id="9" name="Picture Placeholder 7"/>
          <p:cNvSpPr>
            <a:spLocks noGrp="1"/>
          </p:cNvSpPr>
          <p:nvPr>
            <p:ph type="pic" sz="quarter" idx="11"/>
          </p:nvPr>
        </p:nvSpPr>
        <p:spPr>
          <a:xfrm>
            <a:off x="4604821" y="2019299"/>
            <a:ext cx="3927475" cy="2043113"/>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
        <p:nvSpPr>
          <p:cNvPr id="10" name="Picture Placeholder 7"/>
          <p:cNvSpPr>
            <a:spLocks noGrp="1"/>
          </p:cNvSpPr>
          <p:nvPr>
            <p:ph type="pic" sz="quarter" idx="12"/>
          </p:nvPr>
        </p:nvSpPr>
        <p:spPr>
          <a:xfrm>
            <a:off x="611885" y="4124323"/>
            <a:ext cx="3927475" cy="2043113"/>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
        <p:nvSpPr>
          <p:cNvPr id="11" name="Picture Placeholder 7"/>
          <p:cNvSpPr>
            <a:spLocks noGrp="1"/>
          </p:cNvSpPr>
          <p:nvPr>
            <p:ph type="pic" sz="quarter" idx="13"/>
          </p:nvPr>
        </p:nvSpPr>
        <p:spPr>
          <a:xfrm>
            <a:off x="4604634" y="4124324"/>
            <a:ext cx="3927475" cy="2043113"/>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
        <p:nvSpPr>
          <p:cNvPr id="12" name="Picture Placeholder 7"/>
          <p:cNvSpPr>
            <a:spLocks noGrp="1"/>
          </p:cNvSpPr>
          <p:nvPr>
            <p:ph type="pic" sz="quarter" idx="14"/>
          </p:nvPr>
        </p:nvSpPr>
        <p:spPr>
          <a:xfrm>
            <a:off x="8597383" y="2019299"/>
            <a:ext cx="2644775" cy="4148137"/>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Tree>
    <p:extLst>
      <p:ext uri="{BB962C8B-B14F-4D97-AF65-F5344CB8AC3E}">
        <p14:creationId xmlns:p14="http://schemas.microsoft.com/office/powerpoint/2010/main" val="29059120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ortfolio #3">
    <p:spTree>
      <p:nvGrpSpPr>
        <p:cNvPr id="1" name=""/>
        <p:cNvGrpSpPr/>
        <p:nvPr/>
      </p:nvGrpSpPr>
      <p:grpSpPr>
        <a:xfrm>
          <a:off x="0" y="0"/>
          <a:ext cx="0" cy="0"/>
          <a:chOff x="0" y="0"/>
          <a:chExt cx="0" cy="0"/>
        </a:xfrm>
      </p:grpSpPr>
      <p:sp>
        <p:nvSpPr>
          <p:cNvPr id="16" name="Picture Placeholder 15"/>
          <p:cNvSpPr>
            <a:spLocks noGrp="1"/>
          </p:cNvSpPr>
          <p:nvPr>
            <p:ph type="pic" sz="quarter" idx="10" hasCustomPrompt="1"/>
          </p:nvPr>
        </p:nvSpPr>
        <p:spPr>
          <a:xfrm>
            <a:off x="573151" y="1775893"/>
            <a:ext cx="2706624" cy="1984248"/>
          </a:xfrm>
          <a:prstGeom prst="rect">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17" name="Picture Placeholder 15"/>
          <p:cNvSpPr>
            <a:spLocks noGrp="1"/>
          </p:cNvSpPr>
          <p:nvPr>
            <p:ph type="pic" sz="quarter" idx="11" hasCustomPrompt="1"/>
          </p:nvPr>
        </p:nvSpPr>
        <p:spPr>
          <a:xfrm>
            <a:off x="3352864" y="1775893"/>
            <a:ext cx="2706624" cy="1984248"/>
          </a:xfrm>
          <a:prstGeom prst="rect">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18" name="Picture Placeholder 15"/>
          <p:cNvSpPr>
            <a:spLocks noGrp="1"/>
          </p:cNvSpPr>
          <p:nvPr>
            <p:ph type="pic" sz="quarter" idx="12" hasCustomPrompt="1"/>
          </p:nvPr>
        </p:nvSpPr>
        <p:spPr>
          <a:xfrm>
            <a:off x="6130925" y="1775893"/>
            <a:ext cx="2706624" cy="1984248"/>
          </a:xfrm>
          <a:prstGeom prst="rect">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19" name="Picture Placeholder 15"/>
          <p:cNvSpPr>
            <a:spLocks noGrp="1"/>
          </p:cNvSpPr>
          <p:nvPr>
            <p:ph type="pic" sz="quarter" idx="13" hasCustomPrompt="1"/>
          </p:nvPr>
        </p:nvSpPr>
        <p:spPr>
          <a:xfrm>
            <a:off x="8910701" y="1775893"/>
            <a:ext cx="2706624" cy="1984248"/>
          </a:xfrm>
          <a:prstGeom prst="rect">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20" name="Picture Placeholder 15"/>
          <p:cNvSpPr>
            <a:spLocks noGrp="1"/>
          </p:cNvSpPr>
          <p:nvPr>
            <p:ph type="pic" sz="quarter" idx="14" hasCustomPrompt="1"/>
          </p:nvPr>
        </p:nvSpPr>
        <p:spPr>
          <a:xfrm>
            <a:off x="573151" y="3816434"/>
            <a:ext cx="2706624" cy="1984248"/>
          </a:xfrm>
          <a:prstGeom prst="rect">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21" name="Picture Placeholder 15"/>
          <p:cNvSpPr>
            <a:spLocks noGrp="1"/>
          </p:cNvSpPr>
          <p:nvPr>
            <p:ph type="pic" sz="quarter" idx="15" hasCustomPrompt="1"/>
          </p:nvPr>
        </p:nvSpPr>
        <p:spPr>
          <a:xfrm>
            <a:off x="3352864" y="3816434"/>
            <a:ext cx="2706624" cy="1984248"/>
          </a:xfrm>
          <a:prstGeom prst="rect">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22" name="Picture Placeholder 15"/>
          <p:cNvSpPr>
            <a:spLocks noGrp="1"/>
          </p:cNvSpPr>
          <p:nvPr>
            <p:ph type="pic" sz="quarter" idx="16" hasCustomPrompt="1"/>
          </p:nvPr>
        </p:nvSpPr>
        <p:spPr>
          <a:xfrm>
            <a:off x="6130925" y="3816434"/>
            <a:ext cx="2706624" cy="1984248"/>
          </a:xfrm>
          <a:prstGeom prst="rect">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23" name="Picture Placeholder 15"/>
          <p:cNvSpPr>
            <a:spLocks noGrp="1"/>
          </p:cNvSpPr>
          <p:nvPr>
            <p:ph type="pic" sz="quarter" idx="17" hasCustomPrompt="1"/>
          </p:nvPr>
        </p:nvSpPr>
        <p:spPr>
          <a:xfrm>
            <a:off x="8908986" y="3816434"/>
            <a:ext cx="2706624" cy="1984248"/>
          </a:xfrm>
          <a:prstGeom prst="rect">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Tree>
    <p:extLst>
      <p:ext uri="{BB962C8B-B14F-4D97-AF65-F5344CB8AC3E}">
        <p14:creationId xmlns:p14="http://schemas.microsoft.com/office/powerpoint/2010/main" val="10825596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ortfolio #4">
    <p:spTree>
      <p:nvGrpSpPr>
        <p:cNvPr id="1" name=""/>
        <p:cNvGrpSpPr/>
        <p:nvPr/>
      </p:nvGrpSpPr>
      <p:grpSpPr>
        <a:xfrm>
          <a:off x="0" y="0"/>
          <a:ext cx="0" cy="0"/>
          <a:chOff x="0" y="0"/>
          <a:chExt cx="0" cy="0"/>
        </a:xfrm>
      </p:grpSpPr>
      <p:sp>
        <p:nvSpPr>
          <p:cNvPr id="15" name="Picture Placeholder 14"/>
          <p:cNvSpPr>
            <a:spLocks noGrp="1"/>
          </p:cNvSpPr>
          <p:nvPr>
            <p:ph type="pic" sz="quarter" idx="10" hasCustomPrompt="1"/>
          </p:nvPr>
        </p:nvSpPr>
        <p:spPr>
          <a:xfrm>
            <a:off x="3781424" y="-1"/>
            <a:ext cx="2752725" cy="3338513"/>
          </a:xfrm>
          <a:prstGeom prst="rect">
            <a:avLst/>
          </a:prstGeom>
          <a:solidFill>
            <a:schemeClr val="bg1">
              <a:lumMod val="65000"/>
            </a:schemeClr>
          </a:solidFill>
        </p:spPr>
        <p:txBody>
          <a:bodyPr/>
          <a:lstStyle>
            <a:lvl1pPr marL="0" indent="0">
              <a:buNone/>
              <a:defRPr sz="900">
                <a:solidFill>
                  <a:schemeClr val="bg1"/>
                </a:solidFill>
              </a:defRPr>
            </a:lvl1pPr>
          </a:lstStyle>
          <a:p>
            <a:r>
              <a:rPr lang="en-US"/>
              <a:t>Portfolio Image #</a:t>
            </a:r>
          </a:p>
        </p:txBody>
      </p:sp>
      <p:sp>
        <p:nvSpPr>
          <p:cNvPr id="16" name="Picture Placeholder 14"/>
          <p:cNvSpPr>
            <a:spLocks noGrp="1"/>
          </p:cNvSpPr>
          <p:nvPr>
            <p:ph type="pic" sz="quarter" idx="11" hasCustomPrompt="1"/>
          </p:nvPr>
        </p:nvSpPr>
        <p:spPr>
          <a:xfrm>
            <a:off x="9477375" y="1509713"/>
            <a:ext cx="2714625" cy="3748087"/>
          </a:xfrm>
          <a:prstGeom prst="rect">
            <a:avLst/>
          </a:prstGeom>
          <a:solidFill>
            <a:schemeClr val="bg1">
              <a:lumMod val="65000"/>
            </a:schemeClr>
          </a:solidFill>
        </p:spPr>
        <p:txBody>
          <a:bodyPr/>
          <a:lstStyle>
            <a:lvl1pPr marL="0" indent="0">
              <a:buNone/>
              <a:defRPr sz="900">
                <a:solidFill>
                  <a:schemeClr val="bg1"/>
                </a:solidFill>
              </a:defRPr>
            </a:lvl1pPr>
          </a:lstStyle>
          <a:p>
            <a:r>
              <a:rPr lang="en-US"/>
              <a:t>Portfolio Image #</a:t>
            </a:r>
          </a:p>
        </p:txBody>
      </p:sp>
      <p:sp>
        <p:nvSpPr>
          <p:cNvPr id="17" name="Picture Placeholder 14"/>
          <p:cNvSpPr>
            <a:spLocks noGrp="1"/>
          </p:cNvSpPr>
          <p:nvPr>
            <p:ph type="pic" sz="quarter" idx="12" hasCustomPrompt="1"/>
          </p:nvPr>
        </p:nvSpPr>
        <p:spPr>
          <a:xfrm>
            <a:off x="931862" y="1509713"/>
            <a:ext cx="2754312" cy="3748087"/>
          </a:xfrm>
          <a:prstGeom prst="rect">
            <a:avLst/>
          </a:prstGeom>
          <a:solidFill>
            <a:schemeClr val="bg1">
              <a:lumMod val="65000"/>
            </a:schemeClr>
          </a:solidFill>
        </p:spPr>
        <p:txBody>
          <a:bodyPr/>
          <a:lstStyle>
            <a:lvl1pPr marL="0" indent="0">
              <a:buNone/>
              <a:defRPr sz="900">
                <a:solidFill>
                  <a:schemeClr val="bg1"/>
                </a:solidFill>
              </a:defRPr>
            </a:lvl1pPr>
          </a:lstStyle>
          <a:p>
            <a:r>
              <a:rPr lang="en-US"/>
              <a:t>Portfolio Image #</a:t>
            </a:r>
          </a:p>
        </p:txBody>
      </p:sp>
      <p:sp>
        <p:nvSpPr>
          <p:cNvPr id="18" name="Picture Placeholder 14"/>
          <p:cNvSpPr>
            <a:spLocks noGrp="1"/>
          </p:cNvSpPr>
          <p:nvPr>
            <p:ph type="pic" sz="quarter" idx="13" hasCustomPrompt="1"/>
          </p:nvPr>
        </p:nvSpPr>
        <p:spPr>
          <a:xfrm>
            <a:off x="6629401" y="1509713"/>
            <a:ext cx="2754312" cy="1828799"/>
          </a:xfrm>
          <a:prstGeom prst="rect">
            <a:avLst/>
          </a:prstGeom>
          <a:solidFill>
            <a:schemeClr val="bg1">
              <a:lumMod val="65000"/>
            </a:schemeClr>
          </a:solidFill>
        </p:spPr>
        <p:txBody>
          <a:bodyPr/>
          <a:lstStyle>
            <a:lvl1pPr marL="0" indent="0">
              <a:buNone/>
              <a:defRPr sz="900">
                <a:solidFill>
                  <a:schemeClr val="bg1"/>
                </a:solidFill>
              </a:defRPr>
            </a:lvl1pPr>
          </a:lstStyle>
          <a:p>
            <a:r>
              <a:rPr lang="en-US"/>
              <a:t>Portfolio Image #</a:t>
            </a:r>
          </a:p>
        </p:txBody>
      </p:sp>
      <p:sp>
        <p:nvSpPr>
          <p:cNvPr id="19" name="Picture Placeholder 14"/>
          <p:cNvSpPr>
            <a:spLocks noGrp="1"/>
          </p:cNvSpPr>
          <p:nvPr>
            <p:ph type="pic" sz="quarter" idx="14" hasCustomPrompt="1"/>
          </p:nvPr>
        </p:nvSpPr>
        <p:spPr>
          <a:xfrm>
            <a:off x="6629401" y="3428999"/>
            <a:ext cx="2754312" cy="1828799"/>
          </a:xfrm>
          <a:prstGeom prst="rect">
            <a:avLst/>
          </a:prstGeom>
          <a:solidFill>
            <a:schemeClr val="bg1">
              <a:lumMod val="65000"/>
            </a:schemeClr>
          </a:solidFill>
        </p:spPr>
        <p:txBody>
          <a:bodyPr/>
          <a:lstStyle>
            <a:lvl1pPr marL="0" indent="0">
              <a:buNone/>
              <a:defRPr sz="900">
                <a:solidFill>
                  <a:schemeClr val="bg1"/>
                </a:solidFill>
              </a:defRPr>
            </a:lvl1pPr>
          </a:lstStyle>
          <a:p>
            <a:r>
              <a:rPr lang="en-US"/>
              <a:t>Portfolio Image #</a:t>
            </a:r>
          </a:p>
        </p:txBody>
      </p:sp>
      <p:sp>
        <p:nvSpPr>
          <p:cNvPr id="20" name="Picture Placeholder 14"/>
          <p:cNvSpPr>
            <a:spLocks noGrp="1"/>
          </p:cNvSpPr>
          <p:nvPr>
            <p:ph type="pic" sz="quarter" idx="15" hasCustomPrompt="1"/>
          </p:nvPr>
        </p:nvSpPr>
        <p:spPr>
          <a:xfrm>
            <a:off x="3779836" y="3428999"/>
            <a:ext cx="2754312" cy="1828799"/>
          </a:xfrm>
          <a:prstGeom prst="rect">
            <a:avLst/>
          </a:prstGeom>
          <a:solidFill>
            <a:schemeClr val="bg1">
              <a:lumMod val="65000"/>
            </a:schemeClr>
          </a:solidFill>
        </p:spPr>
        <p:txBody>
          <a:bodyPr/>
          <a:lstStyle>
            <a:lvl1pPr marL="0" indent="0">
              <a:buNone/>
              <a:defRPr sz="900">
                <a:solidFill>
                  <a:schemeClr val="bg1"/>
                </a:solidFill>
              </a:defRPr>
            </a:lvl1pPr>
          </a:lstStyle>
          <a:p>
            <a:r>
              <a:rPr lang="en-US"/>
              <a:t>Portfolio Image #</a:t>
            </a:r>
          </a:p>
        </p:txBody>
      </p:sp>
    </p:spTree>
    <p:extLst>
      <p:ext uri="{BB962C8B-B14F-4D97-AF65-F5344CB8AC3E}">
        <p14:creationId xmlns:p14="http://schemas.microsoft.com/office/powerpoint/2010/main" val="18859475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ortfolio #5">
    <p:spTree>
      <p:nvGrpSpPr>
        <p:cNvPr id="1" name=""/>
        <p:cNvGrpSpPr/>
        <p:nvPr/>
      </p:nvGrpSpPr>
      <p:grpSpPr>
        <a:xfrm>
          <a:off x="0" y="0"/>
          <a:ext cx="0" cy="0"/>
          <a:chOff x="0" y="0"/>
          <a:chExt cx="0" cy="0"/>
        </a:xfrm>
      </p:grpSpPr>
      <p:sp>
        <p:nvSpPr>
          <p:cNvPr id="8" name="Picture Placeholder 7"/>
          <p:cNvSpPr>
            <a:spLocks noGrp="1"/>
          </p:cNvSpPr>
          <p:nvPr>
            <p:ph type="pic" sz="quarter" idx="10" hasCustomPrompt="1"/>
          </p:nvPr>
        </p:nvSpPr>
        <p:spPr>
          <a:xfrm>
            <a:off x="-217198" y="2624081"/>
            <a:ext cx="1746504" cy="1243584"/>
          </a:xfrm>
          <a:prstGeom prst="roundRect">
            <a:avLst>
              <a:gd name="adj" fmla="val 6163"/>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9" name="Picture Placeholder 7"/>
          <p:cNvSpPr>
            <a:spLocks noGrp="1"/>
          </p:cNvSpPr>
          <p:nvPr>
            <p:ph type="pic" sz="quarter" idx="11" hasCustomPrompt="1"/>
          </p:nvPr>
        </p:nvSpPr>
        <p:spPr>
          <a:xfrm>
            <a:off x="10661691" y="2624081"/>
            <a:ext cx="1746504" cy="1243584"/>
          </a:xfrm>
          <a:prstGeom prst="roundRect">
            <a:avLst>
              <a:gd name="adj" fmla="val 6163"/>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10" name="Picture Placeholder 7"/>
          <p:cNvSpPr>
            <a:spLocks noGrp="1"/>
          </p:cNvSpPr>
          <p:nvPr>
            <p:ph type="pic" sz="quarter" idx="12" hasCustomPrompt="1"/>
          </p:nvPr>
        </p:nvSpPr>
        <p:spPr>
          <a:xfrm>
            <a:off x="1680975" y="2149558"/>
            <a:ext cx="2840900" cy="2019300"/>
          </a:xfrm>
          <a:prstGeom prst="roundRect">
            <a:avLst>
              <a:gd name="adj" fmla="val 5624"/>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11" name="Picture Placeholder 7"/>
          <p:cNvSpPr>
            <a:spLocks noGrp="1"/>
          </p:cNvSpPr>
          <p:nvPr>
            <p:ph type="pic" sz="quarter" idx="13" hasCustomPrompt="1"/>
          </p:nvPr>
        </p:nvSpPr>
        <p:spPr>
          <a:xfrm>
            <a:off x="4675550" y="2149558"/>
            <a:ext cx="2840900" cy="2019300"/>
          </a:xfrm>
          <a:prstGeom prst="roundRect">
            <a:avLst>
              <a:gd name="adj" fmla="val 5624"/>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12" name="Picture Placeholder 7"/>
          <p:cNvSpPr>
            <a:spLocks noGrp="1"/>
          </p:cNvSpPr>
          <p:nvPr>
            <p:ph type="pic" sz="quarter" idx="14" hasCustomPrompt="1"/>
          </p:nvPr>
        </p:nvSpPr>
        <p:spPr>
          <a:xfrm>
            <a:off x="7669122" y="2149558"/>
            <a:ext cx="2840900" cy="2019300"/>
          </a:xfrm>
          <a:prstGeom prst="roundRect">
            <a:avLst>
              <a:gd name="adj" fmla="val 5624"/>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Tree>
    <p:extLst>
      <p:ext uri="{BB962C8B-B14F-4D97-AF65-F5344CB8AC3E}">
        <p14:creationId xmlns:p14="http://schemas.microsoft.com/office/powerpoint/2010/main" val="16029140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ortfolio #6">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0" y="2009136"/>
            <a:ext cx="6096000" cy="4156288"/>
          </a:xfrm>
          <a:prstGeom prst="rect">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7" name="Picture Placeholder 5"/>
          <p:cNvSpPr>
            <a:spLocks noGrp="1"/>
          </p:cNvSpPr>
          <p:nvPr>
            <p:ph type="pic" sz="quarter" idx="11" hasCustomPrompt="1"/>
          </p:nvPr>
        </p:nvSpPr>
        <p:spPr>
          <a:xfrm>
            <a:off x="6096000" y="2009136"/>
            <a:ext cx="2324100" cy="2327488"/>
          </a:xfrm>
          <a:prstGeom prst="rect">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8" name="Picture Placeholder 5"/>
          <p:cNvSpPr>
            <a:spLocks noGrp="1"/>
          </p:cNvSpPr>
          <p:nvPr>
            <p:ph type="pic" sz="quarter" idx="12" hasCustomPrompt="1"/>
          </p:nvPr>
        </p:nvSpPr>
        <p:spPr>
          <a:xfrm>
            <a:off x="8420100" y="2009136"/>
            <a:ext cx="3771900" cy="2327488"/>
          </a:xfrm>
          <a:prstGeom prst="rect">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Tree>
    <p:extLst>
      <p:ext uri="{BB962C8B-B14F-4D97-AF65-F5344CB8AC3E}">
        <p14:creationId xmlns:p14="http://schemas.microsoft.com/office/powerpoint/2010/main" val="28746509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act Us">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0" y="-1"/>
            <a:ext cx="12192000" cy="3418367"/>
          </a:xfrm>
          <a:prstGeom prst="rect">
            <a:avLst/>
          </a:prstGeom>
          <a:solidFill>
            <a:schemeClr val="bg1">
              <a:lumMod val="65000"/>
            </a:schemeClr>
          </a:solidFill>
        </p:spPr>
        <p:txBody>
          <a:bodyPr/>
          <a:lstStyle>
            <a:lvl1pPr marL="0" indent="0">
              <a:buNone/>
              <a:defRPr sz="1000">
                <a:solidFill>
                  <a:schemeClr val="bg1"/>
                </a:solidFill>
              </a:defRPr>
            </a:lvl1pPr>
          </a:lstStyle>
          <a:p>
            <a:r>
              <a:rPr lang="en-US"/>
              <a:t>Portfolio #</a:t>
            </a:r>
          </a:p>
        </p:txBody>
      </p:sp>
      <p:sp>
        <p:nvSpPr>
          <p:cNvPr id="7" name="Picture Placeholder 5"/>
          <p:cNvSpPr>
            <a:spLocks noGrp="1"/>
          </p:cNvSpPr>
          <p:nvPr>
            <p:ph type="pic" sz="quarter" idx="11" hasCustomPrompt="1"/>
          </p:nvPr>
        </p:nvSpPr>
        <p:spPr>
          <a:xfrm>
            <a:off x="3338622" y="3418366"/>
            <a:ext cx="2386123" cy="1525774"/>
          </a:xfrm>
          <a:prstGeom prst="rect">
            <a:avLst/>
          </a:prstGeom>
          <a:solidFill>
            <a:schemeClr val="bg1">
              <a:lumMod val="65000"/>
            </a:schemeClr>
          </a:solidFill>
        </p:spPr>
        <p:txBody>
          <a:bodyPr/>
          <a:lstStyle>
            <a:lvl1pPr marL="0" indent="0">
              <a:buNone/>
              <a:defRPr sz="1000">
                <a:solidFill>
                  <a:schemeClr val="bg1"/>
                </a:solidFill>
              </a:defRPr>
            </a:lvl1pPr>
          </a:lstStyle>
          <a:p>
            <a:r>
              <a:rPr lang="en-US"/>
              <a:t>Portfolio #</a:t>
            </a:r>
          </a:p>
        </p:txBody>
      </p:sp>
      <p:sp>
        <p:nvSpPr>
          <p:cNvPr id="8" name="Picture Placeholder 5"/>
          <p:cNvSpPr>
            <a:spLocks noGrp="1"/>
          </p:cNvSpPr>
          <p:nvPr>
            <p:ph type="pic" sz="quarter" idx="12" hasCustomPrompt="1"/>
          </p:nvPr>
        </p:nvSpPr>
        <p:spPr>
          <a:xfrm>
            <a:off x="6667499" y="3418366"/>
            <a:ext cx="2386123" cy="1525774"/>
          </a:xfrm>
          <a:prstGeom prst="rect">
            <a:avLst/>
          </a:prstGeom>
          <a:solidFill>
            <a:schemeClr val="bg1">
              <a:lumMod val="65000"/>
            </a:schemeClr>
          </a:solidFill>
        </p:spPr>
        <p:txBody>
          <a:bodyPr/>
          <a:lstStyle>
            <a:lvl1pPr marL="0" indent="0">
              <a:buNone/>
              <a:defRPr sz="1000">
                <a:solidFill>
                  <a:schemeClr val="bg1"/>
                </a:solidFill>
              </a:defRPr>
            </a:lvl1pPr>
          </a:lstStyle>
          <a:p>
            <a:r>
              <a:rPr lang="en-US"/>
              <a:t>Portfolio #</a:t>
            </a:r>
          </a:p>
        </p:txBody>
      </p:sp>
    </p:spTree>
    <p:extLst>
      <p:ext uri="{BB962C8B-B14F-4D97-AF65-F5344CB8AC3E}">
        <p14:creationId xmlns:p14="http://schemas.microsoft.com/office/powerpoint/2010/main" val="19545763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Four Image">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1786759" y="2365265"/>
            <a:ext cx="1828800" cy="1828800"/>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
        <p:nvSpPr>
          <p:cNvPr id="9" name="Picture Placeholder 7"/>
          <p:cNvSpPr>
            <a:spLocks noGrp="1"/>
          </p:cNvSpPr>
          <p:nvPr>
            <p:ph type="pic" sz="quarter" idx="11"/>
          </p:nvPr>
        </p:nvSpPr>
        <p:spPr>
          <a:xfrm>
            <a:off x="4035973" y="2365265"/>
            <a:ext cx="1828800" cy="1828800"/>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
        <p:nvSpPr>
          <p:cNvPr id="10" name="Picture Placeholder 7"/>
          <p:cNvSpPr>
            <a:spLocks noGrp="1"/>
          </p:cNvSpPr>
          <p:nvPr>
            <p:ph type="pic" sz="quarter" idx="12"/>
          </p:nvPr>
        </p:nvSpPr>
        <p:spPr>
          <a:xfrm>
            <a:off x="6285187" y="2365265"/>
            <a:ext cx="1828800" cy="1828800"/>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
        <p:nvSpPr>
          <p:cNvPr id="11" name="Picture Placeholder 7"/>
          <p:cNvSpPr>
            <a:spLocks noGrp="1"/>
          </p:cNvSpPr>
          <p:nvPr>
            <p:ph type="pic" sz="quarter" idx="13"/>
          </p:nvPr>
        </p:nvSpPr>
        <p:spPr>
          <a:xfrm>
            <a:off x="8534401" y="2365265"/>
            <a:ext cx="1828800" cy="1828800"/>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Tree>
    <p:extLst>
      <p:ext uri="{BB962C8B-B14F-4D97-AF65-F5344CB8AC3E}">
        <p14:creationId xmlns:p14="http://schemas.microsoft.com/office/powerpoint/2010/main" val="3605493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4" name="Picture Placeholder 7"/>
          <p:cNvSpPr>
            <a:spLocks noGrp="1"/>
          </p:cNvSpPr>
          <p:nvPr>
            <p:ph type="pic" sz="quarter" idx="10"/>
          </p:nvPr>
        </p:nvSpPr>
        <p:spPr>
          <a:xfrm>
            <a:off x="1786759" y="2365265"/>
            <a:ext cx="1828800" cy="1828800"/>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
        <p:nvSpPr>
          <p:cNvPr id="25" name="Picture Placeholder 7"/>
          <p:cNvSpPr>
            <a:spLocks noGrp="1"/>
          </p:cNvSpPr>
          <p:nvPr>
            <p:ph type="pic" sz="quarter" idx="11"/>
          </p:nvPr>
        </p:nvSpPr>
        <p:spPr>
          <a:xfrm>
            <a:off x="4035973" y="2365265"/>
            <a:ext cx="1828800" cy="1828800"/>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Tree>
    <p:extLst>
      <p:ext uri="{BB962C8B-B14F-4D97-AF65-F5344CB8AC3E}">
        <p14:creationId xmlns:p14="http://schemas.microsoft.com/office/powerpoint/2010/main" val="1296512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News Image 4">
    <p:spTree>
      <p:nvGrpSpPr>
        <p:cNvPr id="1" name=""/>
        <p:cNvGrpSpPr/>
        <p:nvPr/>
      </p:nvGrpSpPr>
      <p:grpSpPr>
        <a:xfrm>
          <a:off x="0" y="0"/>
          <a:ext cx="0" cy="0"/>
          <a:chOff x="0" y="0"/>
          <a:chExt cx="0" cy="0"/>
        </a:xfrm>
      </p:grpSpPr>
      <p:sp>
        <p:nvSpPr>
          <p:cNvPr id="13" name="Picture Placeholder 12"/>
          <p:cNvSpPr>
            <a:spLocks noGrp="1"/>
          </p:cNvSpPr>
          <p:nvPr>
            <p:ph type="pic" sz="quarter" idx="10" hasCustomPrompt="1"/>
          </p:nvPr>
        </p:nvSpPr>
        <p:spPr>
          <a:xfrm>
            <a:off x="935725" y="4058717"/>
            <a:ext cx="2286000" cy="1828800"/>
          </a:xfrm>
          <a:prstGeom prst="rect">
            <a:avLst/>
          </a:prstGeom>
          <a:solidFill>
            <a:schemeClr val="bg1">
              <a:lumMod val="65000"/>
            </a:schemeClr>
          </a:solidFill>
        </p:spPr>
        <p:txBody>
          <a:bodyPr/>
          <a:lstStyle>
            <a:lvl1pPr marL="0" indent="0">
              <a:buNone/>
              <a:defRPr sz="1000">
                <a:solidFill>
                  <a:schemeClr val="bg1"/>
                </a:solidFill>
              </a:defRPr>
            </a:lvl1pPr>
          </a:lstStyle>
          <a:p>
            <a:r>
              <a:rPr lang="en-US"/>
              <a:t>Image #</a:t>
            </a:r>
          </a:p>
        </p:txBody>
      </p:sp>
      <p:sp>
        <p:nvSpPr>
          <p:cNvPr id="14" name="Picture Placeholder 12"/>
          <p:cNvSpPr>
            <a:spLocks noGrp="1"/>
          </p:cNvSpPr>
          <p:nvPr>
            <p:ph type="pic" sz="quarter" idx="11" hasCustomPrompt="1"/>
          </p:nvPr>
        </p:nvSpPr>
        <p:spPr>
          <a:xfrm>
            <a:off x="3613908" y="4058717"/>
            <a:ext cx="2286000" cy="1828800"/>
          </a:xfrm>
          <a:prstGeom prst="rect">
            <a:avLst/>
          </a:prstGeom>
          <a:solidFill>
            <a:schemeClr val="bg1">
              <a:lumMod val="65000"/>
            </a:schemeClr>
          </a:solidFill>
        </p:spPr>
        <p:txBody>
          <a:bodyPr/>
          <a:lstStyle>
            <a:lvl1pPr marL="0" indent="0">
              <a:buNone/>
              <a:defRPr sz="1000">
                <a:solidFill>
                  <a:schemeClr val="bg1"/>
                </a:solidFill>
              </a:defRPr>
            </a:lvl1pPr>
          </a:lstStyle>
          <a:p>
            <a:r>
              <a:rPr lang="en-US"/>
              <a:t>Image #</a:t>
            </a:r>
          </a:p>
        </p:txBody>
      </p:sp>
      <p:sp>
        <p:nvSpPr>
          <p:cNvPr id="15" name="Picture Placeholder 12"/>
          <p:cNvSpPr>
            <a:spLocks noGrp="1"/>
          </p:cNvSpPr>
          <p:nvPr>
            <p:ph type="pic" sz="quarter" idx="12" hasCustomPrompt="1"/>
          </p:nvPr>
        </p:nvSpPr>
        <p:spPr>
          <a:xfrm>
            <a:off x="6292091" y="4058717"/>
            <a:ext cx="2286000" cy="1828800"/>
          </a:xfrm>
          <a:prstGeom prst="rect">
            <a:avLst/>
          </a:prstGeom>
          <a:solidFill>
            <a:schemeClr val="bg1">
              <a:lumMod val="65000"/>
            </a:schemeClr>
          </a:solidFill>
        </p:spPr>
        <p:txBody>
          <a:bodyPr/>
          <a:lstStyle>
            <a:lvl1pPr marL="0" indent="0">
              <a:buNone/>
              <a:defRPr sz="1000">
                <a:solidFill>
                  <a:schemeClr val="bg1"/>
                </a:solidFill>
              </a:defRPr>
            </a:lvl1pPr>
          </a:lstStyle>
          <a:p>
            <a:r>
              <a:rPr lang="en-US"/>
              <a:t>Image #</a:t>
            </a:r>
          </a:p>
        </p:txBody>
      </p:sp>
      <p:sp>
        <p:nvSpPr>
          <p:cNvPr id="16" name="Picture Placeholder 12"/>
          <p:cNvSpPr>
            <a:spLocks noGrp="1"/>
          </p:cNvSpPr>
          <p:nvPr>
            <p:ph type="pic" sz="quarter" idx="13" hasCustomPrompt="1"/>
          </p:nvPr>
        </p:nvSpPr>
        <p:spPr>
          <a:xfrm>
            <a:off x="8970274" y="4058717"/>
            <a:ext cx="2286000" cy="1828800"/>
          </a:xfrm>
          <a:prstGeom prst="rect">
            <a:avLst/>
          </a:prstGeom>
          <a:solidFill>
            <a:schemeClr val="bg1">
              <a:lumMod val="65000"/>
            </a:schemeClr>
          </a:solidFill>
        </p:spPr>
        <p:txBody>
          <a:bodyPr/>
          <a:lstStyle>
            <a:lvl1pPr marL="0" indent="0">
              <a:buNone/>
              <a:defRPr sz="1000">
                <a:solidFill>
                  <a:schemeClr val="bg1"/>
                </a:solidFill>
              </a:defRPr>
            </a:lvl1pPr>
          </a:lstStyle>
          <a:p>
            <a:r>
              <a:rPr lang="en-US"/>
              <a:t>Image #</a:t>
            </a:r>
          </a:p>
        </p:txBody>
      </p:sp>
    </p:spTree>
    <p:extLst>
      <p:ext uri="{BB962C8B-B14F-4D97-AF65-F5344CB8AC3E}">
        <p14:creationId xmlns:p14="http://schemas.microsoft.com/office/powerpoint/2010/main" val="3195171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2" name="Picture Placeholder 7"/>
          <p:cNvSpPr>
            <a:spLocks noGrp="1"/>
          </p:cNvSpPr>
          <p:nvPr>
            <p:ph type="pic" sz="quarter" idx="10"/>
          </p:nvPr>
        </p:nvSpPr>
        <p:spPr>
          <a:xfrm>
            <a:off x="0" y="0"/>
            <a:ext cx="12192000" cy="6858000"/>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Tree>
    <p:extLst>
      <p:ext uri="{BB962C8B-B14F-4D97-AF65-F5344CB8AC3E}">
        <p14:creationId xmlns:p14="http://schemas.microsoft.com/office/powerpoint/2010/main" val="981253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am Work #1">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rot="434797">
            <a:off x="1198267" y="2019299"/>
            <a:ext cx="1828800" cy="1828800"/>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Team</a:t>
            </a:r>
          </a:p>
        </p:txBody>
      </p:sp>
      <p:sp>
        <p:nvSpPr>
          <p:cNvPr id="8" name="Picture Placeholder 6"/>
          <p:cNvSpPr>
            <a:spLocks noGrp="1"/>
          </p:cNvSpPr>
          <p:nvPr>
            <p:ph type="pic" sz="quarter" idx="11" hasCustomPrompt="1"/>
          </p:nvPr>
        </p:nvSpPr>
        <p:spPr>
          <a:xfrm rot="434797">
            <a:off x="6414869" y="2030510"/>
            <a:ext cx="1828800" cy="1828800"/>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Team</a:t>
            </a:r>
          </a:p>
        </p:txBody>
      </p:sp>
      <p:sp>
        <p:nvSpPr>
          <p:cNvPr id="9" name="Picture Placeholder 6"/>
          <p:cNvSpPr>
            <a:spLocks noGrp="1"/>
          </p:cNvSpPr>
          <p:nvPr>
            <p:ph type="pic" sz="quarter" idx="12" hasCustomPrompt="1"/>
          </p:nvPr>
        </p:nvSpPr>
        <p:spPr>
          <a:xfrm rot="434797">
            <a:off x="1195986" y="4329978"/>
            <a:ext cx="1828800" cy="1828800"/>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Team</a:t>
            </a:r>
          </a:p>
        </p:txBody>
      </p:sp>
      <p:sp>
        <p:nvSpPr>
          <p:cNvPr id="10" name="Picture Placeholder 6"/>
          <p:cNvSpPr>
            <a:spLocks noGrp="1"/>
          </p:cNvSpPr>
          <p:nvPr>
            <p:ph type="pic" sz="quarter" idx="13" hasCustomPrompt="1"/>
          </p:nvPr>
        </p:nvSpPr>
        <p:spPr>
          <a:xfrm rot="434797">
            <a:off x="6421733" y="4345750"/>
            <a:ext cx="1828800" cy="1828800"/>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Team</a:t>
            </a:r>
          </a:p>
        </p:txBody>
      </p:sp>
    </p:spTree>
    <p:extLst>
      <p:ext uri="{BB962C8B-B14F-4D97-AF65-F5344CB8AC3E}">
        <p14:creationId xmlns:p14="http://schemas.microsoft.com/office/powerpoint/2010/main" val="17052515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Work #2">
    <p:spTree>
      <p:nvGrpSpPr>
        <p:cNvPr id="1" name=""/>
        <p:cNvGrpSpPr/>
        <p:nvPr/>
      </p:nvGrpSpPr>
      <p:grpSpPr>
        <a:xfrm>
          <a:off x="0" y="0"/>
          <a:ext cx="0" cy="0"/>
          <a:chOff x="0" y="0"/>
          <a:chExt cx="0" cy="0"/>
        </a:xfrm>
      </p:grpSpPr>
      <p:sp>
        <p:nvSpPr>
          <p:cNvPr id="9" name="Picture Placeholder 8"/>
          <p:cNvSpPr>
            <a:spLocks noGrp="1"/>
          </p:cNvSpPr>
          <p:nvPr>
            <p:ph type="pic" sz="quarter" idx="10" hasCustomPrompt="1"/>
          </p:nvPr>
        </p:nvSpPr>
        <p:spPr>
          <a:xfrm>
            <a:off x="875808" y="2370939"/>
            <a:ext cx="1408176" cy="1408176"/>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Team</a:t>
            </a:r>
          </a:p>
        </p:txBody>
      </p:sp>
      <p:sp>
        <p:nvSpPr>
          <p:cNvPr id="15" name="Picture Placeholder 8"/>
          <p:cNvSpPr>
            <a:spLocks noGrp="1"/>
          </p:cNvSpPr>
          <p:nvPr>
            <p:ph type="pic" sz="quarter" idx="11" hasCustomPrompt="1"/>
          </p:nvPr>
        </p:nvSpPr>
        <p:spPr>
          <a:xfrm>
            <a:off x="2693976" y="2370939"/>
            <a:ext cx="1408176" cy="1408176"/>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Team</a:t>
            </a:r>
          </a:p>
        </p:txBody>
      </p:sp>
      <p:sp>
        <p:nvSpPr>
          <p:cNvPr id="16" name="Picture Placeholder 8"/>
          <p:cNvSpPr>
            <a:spLocks noGrp="1"/>
          </p:cNvSpPr>
          <p:nvPr>
            <p:ph type="pic" sz="quarter" idx="12" hasCustomPrompt="1"/>
          </p:nvPr>
        </p:nvSpPr>
        <p:spPr>
          <a:xfrm>
            <a:off x="4512144" y="2370939"/>
            <a:ext cx="1408176" cy="1408176"/>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Team</a:t>
            </a:r>
          </a:p>
        </p:txBody>
      </p:sp>
      <p:sp>
        <p:nvSpPr>
          <p:cNvPr id="17" name="Picture Placeholder 8"/>
          <p:cNvSpPr>
            <a:spLocks noGrp="1"/>
          </p:cNvSpPr>
          <p:nvPr>
            <p:ph type="pic" sz="quarter" idx="13" hasCustomPrompt="1"/>
          </p:nvPr>
        </p:nvSpPr>
        <p:spPr>
          <a:xfrm>
            <a:off x="6330312" y="2370939"/>
            <a:ext cx="1408176" cy="1408176"/>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Team</a:t>
            </a:r>
          </a:p>
        </p:txBody>
      </p:sp>
      <p:sp>
        <p:nvSpPr>
          <p:cNvPr id="19" name="Picture Placeholder 8"/>
          <p:cNvSpPr>
            <a:spLocks noGrp="1"/>
          </p:cNvSpPr>
          <p:nvPr>
            <p:ph type="pic" sz="quarter" idx="14" hasCustomPrompt="1"/>
          </p:nvPr>
        </p:nvSpPr>
        <p:spPr>
          <a:xfrm>
            <a:off x="8148480" y="2370939"/>
            <a:ext cx="1408176" cy="1408176"/>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Team</a:t>
            </a:r>
          </a:p>
        </p:txBody>
      </p:sp>
      <p:sp>
        <p:nvSpPr>
          <p:cNvPr id="20" name="Picture Placeholder 8"/>
          <p:cNvSpPr>
            <a:spLocks noGrp="1"/>
          </p:cNvSpPr>
          <p:nvPr>
            <p:ph type="pic" sz="quarter" idx="15" hasCustomPrompt="1"/>
          </p:nvPr>
        </p:nvSpPr>
        <p:spPr>
          <a:xfrm>
            <a:off x="9886750" y="2370939"/>
            <a:ext cx="1408176" cy="1408176"/>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Team</a:t>
            </a:r>
          </a:p>
        </p:txBody>
      </p:sp>
    </p:spTree>
    <p:extLst>
      <p:ext uri="{BB962C8B-B14F-4D97-AF65-F5344CB8AC3E}">
        <p14:creationId xmlns:p14="http://schemas.microsoft.com/office/powerpoint/2010/main" val="12559620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Work #3">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1065287" y="2359541"/>
            <a:ext cx="1728216" cy="1728216"/>
          </a:xfrm>
          <a:prstGeom prst="foldedCorner">
            <a:avLst/>
          </a:prstGeom>
          <a:solidFill>
            <a:schemeClr val="bg1">
              <a:lumMod val="65000"/>
            </a:schemeClr>
          </a:solidFill>
        </p:spPr>
        <p:txBody>
          <a:bodyPr/>
          <a:lstStyle>
            <a:lvl1pPr marL="0" indent="0">
              <a:buNone/>
              <a:defRPr sz="1000" b="1">
                <a:solidFill>
                  <a:schemeClr val="bg1"/>
                </a:solidFill>
              </a:defRPr>
            </a:lvl1pPr>
          </a:lstStyle>
          <a:p>
            <a:endParaRPr lang="en-US"/>
          </a:p>
        </p:txBody>
      </p:sp>
      <p:sp>
        <p:nvSpPr>
          <p:cNvPr id="9" name="Picture Placeholder 7"/>
          <p:cNvSpPr>
            <a:spLocks noGrp="1"/>
          </p:cNvSpPr>
          <p:nvPr>
            <p:ph type="pic" sz="quarter" idx="11"/>
          </p:nvPr>
        </p:nvSpPr>
        <p:spPr>
          <a:xfrm>
            <a:off x="3153445" y="3433428"/>
            <a:ext cx="1728216" cy="1728216"/>
          </a:xfrm>
          <a:prstGeom prst="foldedCorner">
            <a:avLst/>
          </a:prstGeom>
          <a:solidFill>
            <a:schemeClr val="bg1">
              <a:lumMod val="65000"/>
            </a:schemeClr>
          </a:solidFill>
        </p:spPr>
        <p:txBody>
          <a:bodyPr/>
          <a:lstStyle>
            <a:lvl1pPr marL="0" indent="0">
              <a:buNone/>
              <a:defRPr sz="1000" b="1">
                <a:solidFill>
                  <a:schemeClr val="bg1"/>
                </a:solidFill>
              </a:defRPr>
            </a:lvl1pPr>
          </a:lstStyle>
          <a:p>
            <a:endParaRPr lang="en-US"/>
          </a:p>
        </p:txBody>
      </p:sp>
      <p:sp>
        <p:nvSpPr>
          <p:cNvPr id="10" name="Picture Placeholder 7"/>
          <p:cNvSpPr>
            <a:spLocks noGrp="1"/>
          </p:cNvSpPr>
          <p:nvPr>
            <p:ph type="pic" sz="quarter" idx="12"/>
          </p:nvPr>
        </p:nvSpPr>
        <p:spPr>
          <a:xfrm>
            <a:off x="5241603" y="2359541"/>
            <a:ext cx="1728216" cy="1728216"/>
          </a:xfrm>
          <a:prstGeom prst="foldedCorner">
            <a:avLst/>
          </a:prstGeom>
          <a:solidFill>
            <a:schemeClr val="bg1">
              <a:lumMod val="65000"/>
            </a:schemeClr>
          </a:solidFill>
        </p:spPr>
        <p:txBody>
          <a:bodyPr/>
          <a:lstStyle>
            <a:lvl1pPr marL="0" indent="0">
              <a:buNone/>
              <a:defRPr sz="1000" b="1">
                <a:solidFill>
                  <a:schemeClr val="bg1"/>
                </a:solidFill>
              </a:defRPr>
            </a:lvl1pPr>
          </a:lstStyle>
          <a:p>
            <a:endParaRPr lang="en-US"/>
          </a:p>
        </p:txBody>
      </p:sp>
      <p:sp>
        <p:nvSpPr>
          <p:cNvPr id="11" name="Picture Placeholder 7"/>
          <p:cNvSpPr>
            <a:spLocks noGrp="1"/>
          </p:cNvSpPr>
          <p:nvPr>
            <p:ph type="pic" sz="quarter" idx="13"/>
          </p:nvPr>
        </p:nvSpPr>
        <p:spPr>
          <a:xfrm>
            <a:off x="7325828" y="3433428"/>
            <a:ext cx="1728216" cy="1728216"/>
          </a:xfrm>
          <a:prstGeom prst="foldedCorner">
            <a:avLst/>
          </a:prstGeom>
          <a:solidFill>
            <a:schemeClr val="bg1">
              <a:lumMod val="65000"/>
            </a:schemeClr>
          </a:solidFill>
        </p:spPr>
        <p:txBody>
          <a:bodyPr/>
          <a:lstStyle>
            <a:lvl1pPr marL="0" indent="0">
              <a:buNone/>
              <a:defRPr sz="1000" b="1">
                <a:solidFill>
                  <a:schemeClr val="bg1"/>
                </a:solidFill>
              </a:defRPr>
            </a:lvl1pPr>
          </a:lstStyle>
          <a:p>
            <a:endParaRPr lang="en-US"/>
          </a:p>
        </p:txBody>
      </p:sp>
      <p:sp>
        <p:nvSpPr>
          <p:cNvPr id="12" name="Picture Placeholder 7"/>
          <p:cNvSpPr>
            <a:spLocks noGrp="1"/>
          </p:cNvSpPr>
          <p:nvPr>
            <p:ph type="pic" sz="quarter" idx="14"/>
          </p:nvPr>
        </p:nvSpPr>
        <p:spPr>
          <a:xfrm>
            <a:off x="9413986" y="2359541"/>
            <a:ext cx="1728216" cy="1728216"/>
          </a:xfrm>
          <a:prstGeom prst="foldedCorner">
            <a:avLst/>
          </a:prstGeom>
          <a:solidFill>
            <a:schemeClr val="bg1">
              <a:lumMod val="65000"/>
            </a:schemeClr>
          </a:solidFill>
        </p:spPr>
        <p:txBody>
          <a:bodyPr/>
          <a:lstStyle>
            <a:lvl1pPr marL="0" indent="0">
              <a:buNone/>
              <a:defRPr sz="1000" b="1">
                <a:solidFill>
                  <a:schemeClr val="bg1"/>
                </a:solidFill>
              </a:defRPr>
            </a:lvl1pPr>
          </a:lstStyle>
          <a:p>
            <a:endParaRPr lang="en-US"/>
          </a:p>
        </p:txBody>
      </p:sp>
    </p:spTree>
    <p:extLst>
      <p:ext uri="{BB962C8B-B14F-4D97-AF65-F5344CB8AC3E}">
        <p14:creationId xmlns:p14="http://schemas.microsoft.com/office/powerpoint/2010/main" val="1788343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Work #4">
    <p:spTree>
      <p:nvGrpSpPr>
        <p:cNvPr id="1" name=""/>
        <p:cNvGrpSpPr/>
        <p:nvPr/>
      </p:nvGrpSpPr>
      <p:grpSpPr>
        <a:xfrm>
          <a:off x="0" y="0"/>
          <a:ext cx="0" cy="0"/>
          <a:chOff x="0" y="0"/>
          <a:chExt cx="0" cy="0"/>
        </a:xfrm>
      </p:grpSpPr>
      <p:sp>
        <p:nvSpPr>
          <p:cNvPr id="9" name="Picture Placeholder 8"/>
          <p:cNvSpPr>
            <a:spLocks noGrp="1"/>
          </p:cNvSpPr>
          <p:nvPr>
            <p:ph type="pic" sz="quarter" idx="10" hasCustomPrompt="1"/>
          </p:nvPr>
        </p:nvSpPr>
        <p:spPr>
          <a:xfrm>
            <a:off x="953865" y="566478"/>
            <a:ext cx="1399032" cy="1399032"/>
          </a:xfrm>
          <a:prstGeom prst="ellipse">
            <a:avLst/>
          </a:prstGeom>
          <a:solidFill>
            <a:schemeClr val="bg1">
              <a:lumMod val="65000"/>
            </a:schemeClr>
          </a:solidFill>
          <a:ln w="12700">
            <a:solidFill>
              <a:schemeClr val="bg1"/>
            </a:solidFill>
          </a:ln>
        </p:spPr>
        <p:txBody>
          <a:bodyPr/>
          <a:lstStyle>
            <a:lvl1pPr marL="0" indent="0">
              <a:buNone/>
              <a:defRPr sz="1000">
                <a:solidFill>
                  <a:schemeClr val="bg1"/>
                </a:solidFill>
              </a:defRPr>
            </a:lvl1pPr>
          </a:lstStyle>
          <a:p>
            <a:r>
              <a:rPr lang="en-US"/>
              <a:t>Team</a:t>
            </a:r>
          </a:p>
        </p:txBody>
      </p:sp>
      <p:sp>
        <p:nvSpPr>
          <p:cNvPr id="11" name="Picture Placeholder 10"/>
          <p:cNvSpPr>
            <a:spLocks noGrp="1"/>
          </p:cNvSpPr>
          <p:nvPr>
            <p:ph type="pic" sz="quarter" idx="11" hasCustomPrompt="1"/>
          </p:nvPr>
        </p:nvSpPr>
        <p:spPr>
          <a:xfrm>
            <a:off x="6629400" y="-1"/>
            <a:ext cx="5562600" cy="2530549"/>
          </a:xfrm>
          <a:prstGeom prst="rect">
            <a:avLst/>
          </a:prstGeom>
          <a:solidFill>
            <a:schemeClr val="bg1">
              <a:lumMod val="65000"/>
            </a:schemeClr>
          </a:solidFill>
        </p:spPr>
        <p:txBody>
          <a:bodyPr/>
          <a:lstStyle>
            <a:lvl1pPr marL="0" indent="0">
              <a:buNone/>
              <a:defRPr sz="1000">
                <a:solidFill>
                  <a:schemeClr val="bg1"/>
                </a:solidFill>
              </a:defRPr>
            </a:lvl1pPr>
          </a:lstStyle>
          <a:p>
            <a:r>
              <a:rPr lang="en-US"/>
              <a:t>Image</a:t>
            </a:r>
          </a:p>
        </p:txBody>
      </p:sp>
    </p:spTree>
    <p:extLst>
      <p:ext uri="{BB962C8B-B14F-4D97-AF65-F5344CB8AC3E}">
        <p14:creationId xmlns:p14="http://schemas.microsoft.com/office/powerpoint/2010/main" val="40069106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DF1F4">
            <a:alpha val="20000"/>
          </a:srgb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00558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3" r:id="rId3"/>
    <p:sldLayoutId id="2147483654" r:id="rId4"/>
    <p:sldLayoutId id="2147483660" r:id="rId5"/>
    <p:sldLayoutId id="2147483661" r:id="rId6"/>
    <p:sldLayoutId id="2147483662" r:id="rId7"/>
    <p:sldLayoutId id="2147483667" r:id="rId8"/>
    <p:sldLayoutId id="2147483663" r:id="rId9"/>
    <p:sldLayoutId id="2147483664" r:id="rId10"/>
    <p:sldLayoutId id="2147483665" r:id="rId11"/>
    <p:sldLayoutId id="2147483666" r:id="rId12"/>
    <p:sldLayoutId id="2147483651" r:id="rId13"/>
    <p:sldLayoutId id="2147483652" r:id="rId14"/>
    <p:sldLayoutId id="2147483668" r:id="rId15"/>
    <p:sldLayoutId id="2147483669" r:id="rId16"/>
    <p:sldLayoutId id="2147483655" r:id="rId17"/>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png"/><Relationship Id="rId7" Type="http://schemas.openxmlformats.org/officeDocument/2006/relationships/diagramColors" Target="../diagrams/colors1.xm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6.gif"/></Relationships>
</file>

<file path=ppt/slides/_rels/slide15.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4.png"/><Relationship Id="rId7" Type="http://schemas.openxmlformats.org/officeDocument/2006/relationships/diagramColors" Target="../diagrams/colors2.xml"/><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6.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4.png"/><Relationship Id="rId7" Type="http://schemas.openxmlformats.org/officeDocument/2006/relationships/diagramColors" Target="../diagrams/colors3.xml"/><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customXml" Target="../../customXml/item3.xml"/><Relationship Id="rId4" Type="http://schemas.openxmlformats.org/officeDocument/2006/relationships/image" Target="../media/image7.emf"/></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customXml" Target="../../customXml/item4.xml"/><Relationship Id="rId4" Type="http://schemas.openxmlformats.org/officeDocument/2006/relationships/image" Target="../media/image8.emf"/></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6.xml"/><Relationship Id="rId1" Type="http://schemas.openxmlformats.org/officeDocument/2006/relationships/customXml" Target="../../customXml/item5.xml"/><Relationship Id="rId4" Type="http://schemas.openxmlformats.org/officeDocument/2006/relationships/notesSlide" Target="../notesSlides/notesSlide20.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chart" Target="../charts/chart2.xml"/><Relationship Id="rId4" Type="http://schemas.openxmlformats.org/officeDocument/2006/relationships/chart" Target="../charts/chart1.xml"/></Relationships>
</file>

<file path=ppt/slides/_rels/slide2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chart" Target="../charts/chart4.xml"/><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3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32.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jpeg"/><Relationship Id="rId4" Type="http://schemas.openxmlformats.org/officeDocument/2006/relationships/image" Target="../media/image12.jpg"/><Relationship Id="rId9"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microsoft.com/office/2007/relationships/hdphoto" Target="../media/hdphoto2.wdp"/></Relationships>
</file>

<file path=ppt/slides/_rels/slide4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7.xml"/><Relationship Id="rId5" Type="http://schemas.openxmlformats.org/officeDocument/2006/relationships/image" Target="../media/image12.jpg"/><Relationship Id="rId4" Type="http://schemas.openxmlformats.org/officeDocument/2006/relationships/image" Target="../media/image4.png"/></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7.xml"/><Relationship Id="rId5" Type="http://schemas.openxmlformats.org/officeDocument/2006/relationships/image" Target="../media/image13.jpeg"/><Relationship Id="rId4" Type="http://schemas.openxmlformats.org/officeDocument/2006/relationships/image" Target="../media/image14.png"/></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5.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4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6.xml"/><Relationship Id="rId1" Type="http://schemas.openxmlformats.org/officeDocument/2006/relationships/slideLayout" Target="../slideLayouts/slideLayout1.xml"/><Relationship Id="rId4" Type="http://schemas.microsoft.com/office/2007/relationships/hdphoto" Target="../media/hdphoto3.wdp"/></Relationships>
</file>

<file path=ppt/slides/_rels/slide44.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jpeg"/><Relationship Id="rId7" Type="http://schemas.openxmlformats.org/officeDocument/2006/relationships/image" Target="../media/image23.jpeg"/><Relationship Id="rId2" Type="http://schemas.openxmlformats.org/officeDocument/2006/relationships/notesSlide" Target="../notesSlides/notesSlide37.xml"/><Relationship Id="rId1" Type="http://schemas.openxmlformats.org/officeDocument/2006/relationships/slideLayout" Target="../slideLayouts/slideLayout14.xml"/><Relationship Id="rId6" Type="http://schemas.openxmlformats.org/officeDocument/2006/relationships/image" Target="../media/image22.jpg"/><Relationship Id="rId5" Type="http://schemas.openxmlformats.org/officeDocument/2006/relationships/image" Target="../media/image21.jpg"/><Relationship Id="rId4" Type="http://schemas.openxmlformats.org/officeDocument/2006/relationships/image" Target="../media/image20.jpg"/><Relationship Id="rId9" Type="http://schemas.openxmlformats.org/officeDocument/2006/relationships/image" Target="../media/image4.png"/></Relationships>
</file>

<file path=ppt/slides/_rels/slide4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microsoft.com/office/2007/relationships/hdphoto" Target="../media/hdphoto4.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robot">
            <a:hlinkClick r:id="" action="ppaction://media"/>
            <a:extLst>
              <a:ext uri="{FF2B5EF4-FFF2-40B4-BE49-F238E27FC236}">
                <a16:creationId xmlns:a16="http://schemas.microsoft.com/office/drawing/2014/main" id="{A4172FD3-27D8-451A-BCD9-13B83B7FB51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91215872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7"/>
          <p:cNvSpPr>
            <a:spLocks/>
          </p:cNvSpPr>
          <p:nvPr/>
        </p:nvSpPr>
        <p:spPr bwMode="auto">
          <a:xfrm rot="2707862">
            <a:off x="1332998" y="2069415"/>
            <a:ext cx="1482280" cy="1482279"/>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4">
              <a:lumMod val="60000"/>
              <a:lumOff val="40000"/>
            </a:schemeClr>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1" name="Freeform 7"/>
          <p:cNvSpPr>
            <a:spLocks/>
          </p:cNvSpPr>
          <p:nvPr/>
        </p:nvSpPr>
        <p:spPr bwMode="auto">
          <a:xfrm rot="20889290">
            <a:off x="2924914" y="3330882"/>
            <a:ext cx="1482280" cy="1482279"/>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bg1">
              <a:lumMod val="50000"/>
            </a:schemeClr>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2" name="Freeform 7"/>
          <p:cNvSpPr>
            <a:spLocks/>
          </p:cNvSpPr>
          <p:nvPr/>
        </p:nvSpPr>
        <p:spPr bwMode="auto">
          <a:xfrm rot="1460867">
            <a:off x="1305511" y="4440109"/>
            <a:ext cx="1018807" cy="1018806"/>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5"/>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3" name="Freeform 7"/>
          <p:cNvSpPr>
            <a:spLocks/>
          </p:cNvSpPr>
          <p:nvPr/>
        </p:nvSpPr>
        <p:spPr bwMode="auto">
          <a:xfrm rot="2598298">
            <a:off x="2184785" y="3818290"/>
            <a:ext cx="627314" cy="627313"/>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3"/>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4" name="Freeform 7"/>
          <p:cNvSpPr>
            <a:spLocks/>
          </p:cNvSpPr>
          <p:nvPr/>
        </p:nvSpPr>
        <p:spPr bwMode="auto">
          <a:xfrm rot="20676794">
            <a:off x="1256744" y="3848984"/>
            <a:ext cx="382523" cy="382522"/>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2"/>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9" name="TextBox 18"/>
          <p:cNvSpPr txBox="1"/>
          <p:nvPr/>
        </p:nvSpPr>
        <p:spPr>
          <a:xfrm>
            <a:off x="4298918" y="502180"/>
            <a:ext cx="3594317" cy="707886"/>
          </a:xfrm>
          <a:prstGeom prst="rect">
            <a:avLst/>
          </a:prstGeom>
          <a:noFill/>
        </p:spPr>
        <p:txBody>
          <a:bodyPr wrap="none" rtlCol="0">
            <a:spAutoFit/>
          </a:bodyPr>
          <a:lstStyle/>
          <a:p>
            <a:pPr algn="ctr"/>
            <a:r>
              <a:rPr lang="en-US" sz="4000" dirty="0">
                <a:solidFill>
                  <a:schemeClr val="tx1">
                    <a:lumMod val="65000"/>
                    <a:lumOff val="35000"/>
                  </a:schemeClr>
                </a:solidFill>
                <a:latin typeface="Dense" panose="02000000000000000000" pitchFamily="50" charset="0"/>
                <a:ea typeface="Roboto" panose="02000000000000000000" pitchFamily="2" charset="0"/>
              </a:rPr>
              <a:t>Module Analysis</a:t>
            </a:r>
          </a:p>
        </p:txBody>
      </p:sp>
      <p:sp>
        <p:nvSpPr>
          <p:cNvPr id="23" name="TextBox 21">
            <a:extLst>
              <a:ext uri="{FF2B5EF4-FFF2-40B4-BE49-F238E27FC236}">
                <a16:creationId xmlns:a16="http://schemas.microsoft.com/office/drawing/2014/main" id="{24C23CD0-27C8-4385-AD39-455F627AD64F}"/>
              </a:ext>
            </a:extLst>
          </p:cNvPr>
          <p:cNvSpPr txBox="1"/>
          <p:nvPr/>
        </p:nvSpPr>
        <p:spPr>
          <a:xfrm>
            <a:off x="3981479" y="6423771"/>
            <a:ext cx="4229043" cy="230832"/>
          </a:xfrm>
          <a:prstGeom prst="rect">
            <a:avLst/>
          </a:prstGeom>
          <a:noFill/>
        </p:spPr>
        <p:txBody>
          <a:bodyPr wrap="none" rtlCol="0">
            <a:spAutoFit/>
          </a:bodyPr>
          <a:lstStyle/>
          <a:p>
            <a:r>
              <a:rPr lang="en-US" sz="900" dirty="0">
                <a:solidFill>
                  <a:schemeClr val="bg1">
                    <a:lumMod val="65000"/>
                  </a:schemeClr>
                </a:solidFill>
                <a:latin typeface="Roboto" panose="02000000000000000000" pitchFamily="2" charset="0"/>
                <a:ea typeface="Roboto" panose="02000000000000000000" pitchFamily="2" charset="0"/>
              </a:rPr>
              <a:t>GROUP 4 | Machine Learning, Robotics And Sensor Networks Summer School</a:t>
            </a:r>
          </a:p>
        </p:txBody>
      </p:sp>
      <p:sp>
        <p:nvSpPr>
          <p:cNvPr id="27" name="TextBox 23">
            <a:extLst>
              <a:ext uri="{FF2B5EF4-FFF2-40B4-BE49-F238E27FC236}">
                <a16:creationId xmlns:a16="http://schemas.microsoft.com/office/drawing/2014/main" id="{1F638162-672A-4D9D-88B7-62FD14C239DF}"/>
              </a:ext>
            </a:extLst>
          </p:cNvPr>
          <p:cNvSpPr txBox="1"/>
          <p:nvPr/>
        </p:nvSpPr>
        <p:spPr>
          <a:xfrm>
            <a:off x="11173652" y="6423771"/>
            <a:ext cx="601447" cy="230832"/>
          </a:xfrm>
          <a:prstGeom prst="rect">
            <a:avLst/>
          </a:prstGeom>
          <a:noFill/>
        </p:spPr>
        <p:txBody>
          <a:bodyPr wrap="none" rtlCol="0">
            <a:spAutoFit/>
          </a:bodyPr>
          <a:lstStyle/>
          <a:p>
            <a:r>
              <a:rPr lang="en-US" altLang="zh-CN" sz="900" dirty="0">
                <a:solidFill>
                  <a:schemeClr val="bg1">
                    <a:lumMod val="65000"/>
                  </a:schemeClr>
                </a:solidFill>
                <a:latin typeface="Roboto" panose="02000000000000000000" pitchFamily="2" charset="0"/>
                <a:ea typeface="Roboto" panose="02000000000000000000" pitchFamily="2" charset="0"/>
              </a:rPr>
              <a:t>08/2018</a:t>
            </a:r>
            <a:endParaRPr lang="en-US" sz="900" dirty="0">
              <a:solidFill>
                <a:schemeClr val="bg1">
                  <a:lumMod val="65000"/>
                </a:schemeClr>
              </a:solidFill>
              <a:latin typeface="Roboto" panose="02000000000000000000" pitchFamily="2" charset="0"/>
              <a:ea typeface="Roboto" panose="02000000000000000000" pitchFamily="2" charset="0"/>
            </a:endParaRPr>
          </a:p>
        </p:txBody>
      </p:sp>
      <p:pic>
        <p:nvPicPr>
          <p:cNvPr id="28" name="图片 27">
            <a:extLst>
              <a:ext uri="{FF2B5EF4-FFF2-40B4-BE49-F238E27FC236}">
                <a16:creationId xmlns:a16="http://schemas.microsoft.com/office/drawing/2014/main" id="{62CEEE99-FB80-4D3D-805D-EA478473AA7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2" name="矩形 1">
            <a:extLst>
              <a:ext uri="{FF2B5EF4-FFF2-40B4-BE49-F238E27FC236}">
                <a16:creationId xmlns:a16="http://schemas.microsoft.com/office/drawing/2014/main" id="{23AE90D5-AAB0-4D10-A185-BA870906EFEF}"/>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PART 2  CORE TECHNIQUE</a:t>
            </a:r>
          </a:p>
        </p:txBody>
      </p:sp>
      <p:sp>
        <p:nvSpPr>
          <p:cNvPr id="29" name="Rectangle 24">
            <a:extLst>
              <a:ext uri="{FF2B5EF4-FFF2-40B4-BE49-F238E27FC236}">
                <a16:creationId xmlns:a16="http://schemas.microsoft.com/office/drawing/2014/main" id="{C900AE26-D922-4485-8F2A-4DDDB340DABD}"/>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0" name="图示 29">
            <a:extLst>
              <a:ext uri="{FF2B5EF4-FFF2-40B4-BE49-F238E27FC236}">
                <a16:creationId xmlns:a16="http://schemas.microsoft.com/office/drawing/2014/main" id="{101570ED-B3F1-47B5-BD24-3C9BE816698D}"/>
              </a:ext>
            </a:extLst>
          </p:cNvPr>
          <p:cNvGraphicFramePr/>
          <p:nvPr>
            <p:extLst>
              <p:ext uri="{D42A27DB-BD31-4B8C-83A1-F6EECF244321}">
                <p14:modId xmlns:p14="http://schemas.microsoft.com/office/powerpoint/2010/main" val="95570461"/>
              </p:ext>
            </p:extLst>
          </p:nvPr>
        </p:nvGraphicFramePr>
        <p:xfrm>
          <a:off x="1374447" y="1504213"/>
          <a:ext cx="9443106" cy="462541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02471472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DF1F4"/>
        </a:solidFill>
        <a:effectLst/>
      </p:bgPr>
    </p:bg>
    <p:spTree>
      <p:nvGrpSpPr>
        <p:cNvPr id="1" name=""/>
        <p:cNvGrpSpPr/>
        <p:nvPr/>
      </p:nvGrpSpPr>
      <p:grpSpPr>
        <a:xfrm>
          <a:off x="0" y="0"/>
          <a:ext cx="0" cy="0"/>
          <a:chOff x="0" y="0"/>
          <a:chExt cx="0" cy="0"/>
        </a:xfrm>
      </p:grpSpPr>
      <p:sp>
        <p:nvSpPr>
          <p:cNvPr id="6" name="Rectangle 5"/>
          <p:cNvSpPr/>
          <p:nvPr/>
        </p:nvSpPr>
        <p:spPr>
          <a:xfrm>
            <a:off x="9664891" y="0"/>
            <a:ext cx="2527109" cy="1447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p:cNvSpPr/>
          <p:nvPr/>
        </p:nvSpPr>
        <p:spPr>
          <a:xfrm>
            <a:off x="0" y="467041"/>
            <a:ext cx="9664891" cy="57051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tx1">
                    <a:lumMod val="75000"/>
                    <a:lumOff val="25000"/>
                  </a:schemeClr>
                </a:solidFill>
              </a:rPr>
              <a:t>Existing APIs</a:t>
            </a:r>
          </a:p>
          <a:p>
            <a:pPr algn="ctr"/>
            <a:r>
              <a:rPr lang="zh-CN" altLang="en-US" sz="2800" dirty="0">
                <a:solidFill>
                  <a:srgbClr val="C00000"/>
                </a:solidFill>
              </a:rPr>
              <a:t>✘</a:t>
            </a:r>
            <a:r>
              <a:rPr lang="en-US" sz="2800" dirty="0">
                <a:solidFill>
                  <a:schemeClr val="accent1">
                    <a:lumMod val="75000"/>
                  </a:schemeClr>
                </a:solidFill>
              </a:rPr>
              <a:t>couldn’t response in time</a:t>
            </a:r>
          </a:p>
          <a:p>
            <a:pPr algn="ctr"/>
            <a:r>
              <a:rPr lang="zh-CN" altLang="en-US" sz="2800" b="1" dirty="0">
                <a:solidFill>
                  <a:schemeClr val="accent4">
                    <a:lumMod val="50000"/>
                  </a:schemeClr>
                </a:solidFill>
              </a:rPr>
              <a:t>↓</a:t>
            </a:r>
            <a:endParaRPr lang="en-US" sz="2800" b="1" dirty="0">
              <a:solidFill>
                <a:schemeClr val="accent4">
                  <a:lumMod val="50000"/>
                </a:schemeClr>
              </a:solidFill>
            </a:endParaRPr>
          </a:p>
          <a:p>
            <a:pPr algn="ctr"/>
            <a:r>
              <a:rPr lang="en-US" altLang="zh-CN" sz="3600" b="1" dirty="0">
                <a:solidFill>
                  <a:schemeClr val="tx1">
                    <a:lumMod val="75000"/>
                    <a:lumOff val="25000"/>
                  </a:schemeClr>
                </a:solidFill>
              </a:rPr>
              <a:t>GMM-HMM &amp; random forest</a:t>
            </a:r>
          </a:p>
          <a:p>
            <a:pPr algn="ctr"/>
            <a:r>
              <a:rPr lang="zh-CN" altLang="en-US" sz="2800" dirty="0">
                <a:solidFill>
                  <a:srgbClr val="C00000"/>
                </a:solidFill>
              </a:rPr>
              <a:t>✘</a:t>
            </a:r>
            <a:r>
              <a:rPr lang="en-US" altLang="zh-CN" sz="2800" dirty="0">
                <a:solidFill>
                  <a:schemeClr val="accent1">
                    <a:lumMod val="75000"/>
                  </a:schemeClr>
                </a:solidFill>
              </a:rPr>
              <a:t>could only classify some specific instructions</a:t>
            </a:r>
          </a:p>
          <a:p>
            <a:pPr algn="ctr"/>
            <a:r>
              <a:rPr lang="zh-CN" altLang="en-US" sz="2800" b="1" dirty="0">
                <a:solidFill>
                  <a:schemeClr val="accent4">
                    <a:lumMod val="50000"/>
                  </a:schemeClr>
                </a:solidFill>
              </a:rPr>
              <a:t>↓</a:t>
            </a:r>
            <a:endParaRPr lang="en-US" sz="2800" b="1" dirty="0">
              <a:solidFill>
                <a:schemeClr val="tx1"/>
              </a:solidFill>
            </a:endParaRPr>
          </a:p>
          <a:p>
            <a:pPr algn="ctr"/>
            <a:r>
              <a:rPr lang="en-US" altLang="zh-CN" sz="3200" b="1" dirty="0">
                <a:solidFill>
                  <a:schemeClr val="tx1">
                    <a:lumMod val="75000"/>
                    <a:lumOff val="25000"/>
                  </a:schemeClr>
                </a:solidFill>
              </a:rPr>
              <a:t>An offline framework </a:t>
            </a:r>
          </a:p>
          <a:p>
            <a:pPr algn="ctr"/>
            <a:r>
              <a:rPr lang="en-US" altLang="zh-CN" sz="3200" b="1" dirty="0">
                <a:solidFill>
                  <a:schemeClr val="tx1">
                    <a:lumMod val="75000"/>
                    <a:lumOff val="25000"/>
                  </a:schemeClr>
                </a:solidFill>
              </a:rPr>
              <a:t>&amp; a natural language processing model</a:t>
            </a:r>
          </a:p>
          <a:p>
            <a:pPr algn="ctr"/>
            <a:r>
              <a:rPr lang="zh-CN" altLang="en-US" sz="2800" dirty="0">
                <a:solidFill>
                  <a:srgbClr val="C00000"/>
                </a:solidFill>
              </a:rPr>
              <a:t>✓</a:t>
            </a:r>
            <a:r>
              <a:rPr lang="en-US" altLang="zh-CN" sz="2800" dirty="0">
                <a:solidFill>
                  <a:srgbClr val="C00000"/>
                </a:solidFill>
              </a:rPr>
              <a:t>could extract keywords from natural language</a:t>
            </a:r>
            <a:endParaRPr lang="en-US" sz="2800" dirty="0">
              <a:solidFill>
                <a:srgbClr val="C00000"/>
              </a:solidFill>
            </a:endParaRPr>
          </a:p>
        </p:txBody>
      </p:sp>
      <p:sp>
        <p:nvSpPr>
          <p:cNvPr id="3" name="Picture Placeholder 2"/>
          <p:cNvSpPr>
            <a:spLocks noGrp="1"/>
          </p:cNvSpPr>
          <p:nvPr>
            <p:ph type="pic" sz="quarter" idx="10"/>
          </p:nvPr>
        </p:nvSpPr>
        <p:spPr>
          <a:xfrm>
            <a:off x="10683239" y="1447800"/>
            <a:ext cx="1508760" cy="1508760"/>
          </a:xfrm>
        </p:spPr>
      </p:sp>
      <p:sp>
        <p:nvSpPr>
          <p:cNvPr id="4" name="Picture Placeholder 3"/>
          <p:cNvSpPr>
            <a:spLocks noGrp="1"/>
          </p:cNvSpPr>
          <p:nvPr>
            <p:ph type="pic" sz="quarter" idx="11"/>
          </p:nvPr>
        </p:nvSpPr>
        <p:spPr>
          <a:xfrm>
            <a:off x="9664892" y="2956560"/>
            <a:ext cx="1508760" cy="1508760"/>
          </a:xfrm>
        </p:spPr>
      </p:sp>
      <p:sp>
        <p:nvSpPr>
          <p:cNvPr id="36" name="TextBox 21">
            <a:extLst>
              <a:ext uri="{FF2B5EF4-FFF2-40B4-BE49-F238E27FC236}">
                <a16:creationId xmlns:a16="http://schemas.microsoft.com/office/drawing/2014/main" id="{06AA9EC1-D695-48EE-94A4-40A29FBAA335}"/>
              </a:ext>
            </a:extLst>
          </p:cNvPr>
          <p:cNvSpPr txBox="1"/>
          <p:nvPr/>
        </p:nvSpPr>
        <p:spPr>
          <a:xfrm>
            <a:off x="3981479" y="6423771"/>
            <a:ext cx="4229043" cy="230832"/>
          </a:xfrm>
          <a:prstGeom prst="rect">
            <a:avLst/>
          </a:prstGeom>
          <a:noFill/>
        </p:spPr>
        <p:txBody>
          <a:bodyPr wrap="none" rtlCol="0">
            <a:spAutoFit/>
          </a:bodyPr>
          <a:lstStyle/>
          <a:p>
            <a:r>
              <a:rPr lang="en-US" sz="900" dirty="0">
                <a:solidFill>
                  <a:schemeClr val="bg1">
                    <a:lumMod val="65000"/>
                  </a:schemeClr>
                </a:solidFill>
                <a:latin typeface="Roboto" panose="02000000000000000000" pitchFamily="2" charset="0"/>
                <a:ea typeface="Roboto" panose="02000000000000000000" pitchFamily="2" charset="0"/>
              </a:rPr>
              <a:t>GROUP 4 | Machine Learning, Robotics And Sensor Networks Summer School</a:t>
            </a:r>
          </a:p>
        </p:txBody>
      </p:sp>
      <p:sp>
        <p:nvSpPr>
          <p:cNvPr id="37" name="TextBox 23">
            <a:extLst>
              <a:ext uri="{FF2B5EF4-FFF2-40B4-BE49-F238E27FC236}">
                <a16:creationId xmlns:a16="http://schemas.microsoft.com/office/drawing/2014/main" id="{83CC9624-237C-48E8-BEF9-6E06B22BBDDE}"/>
              </a:ext>
            </a:extLst>
          </p:cNvPr>
          <p:cNvSpPr txBox="1"/>
          <p:nvPr/>
        </p:nvSpPr>
        <p:spPr>
          <a:xfrm>
            <a:off x="11173652" y="6423771"/>
            <a:ext cx="601447" cy="230832"/>
          </a:xfrm>
          <a:prstGeom prst="rect">
            <a:avLst/>
          </a:prstGeom>
          <a:noFill/>
        </p:spPr>
        <p:txBody>
          <a:bodyPr wrap="none" rtlCol="0">
            <a:spAutoFit/>
          </a:bodyPr>
          <a:lstStyle/>
          <a:p>
            <a:r>
              <a:rPr lang="en-US" altLang="zh-CN" sz="900" dirty="0">
                <a:solidFill>
                  <a:schemeClr val="bg1">
                    <a:lumMod val="65000"/>
                  </a:schemeClr>
                </a:solidFill>
                <a:latin typeface="Roboto" panose="02000000000000000000" pitchFamily="2" charset="0"/>
                <a:ea typeface="Roboto" panose="02000000000000000000" pitchFamily="2" charset="0"/>
              </a:rPr>
              <a:t>08/2018</a:t>
            </a:r>
            <a:endParaRPr lang="en-US" sz="900" dirty="0">
              <a:solidFill>
                <a:schemeClr val="bg1">
                  <a:lumMod val="65000"/>
                </a:schemeClr>
              </a:solidFill>
              <a:latin typeface="Roboto" panose="02000000000000000000" pitchFamily="2" charset="0"/>
              <a:ea typeface="Roboto" panose="02000000000000000000" pitchFamily="2" charset="0"/>
            </a:endParaRPr>
          </a:p>
        </p:txBody>
      </p:sp>
      <p:pic>
        <p:nvPicPr>
          <p:cNvPr id="38" name="图片 37">
            <a:extLst>
              <a:ext uri="{FF2B5EF4-FFF2-40B4-BE49-F238E27FC236}">
                <a16:creationId xmlns:a16="http://schemas.microsoft.com/office/drawing/2014/main" id="{92BD81E1-8129-45AF-823A-F4BA0067F8A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77" name="矩形 76">
            <a:extLst>
              <a:ext uri="{FF2B5EF4-FFF2-40B4-BE49-F238E27FC236}">
                <a16:creationId xmlns:a16="http://schemas.microsoft.com/office/drawing/2014/main" id="{A9DFBC8D-9F17-4F86-AC30-109513960085}"/>
              </a:ext>
            </a:extLst>
          </p:cNvPr>
          <p:cNvSpPr/>
          <p:nvPr/>
        </p:nvSpPr>
        <p:spPr>
          <a:xfrm>
            <a:off x="10218224" y="4501966"/>
            <a:ext cx="1721433" cy="369332"/>
          </a:xfrm>
          <a:prstGeom prst="rect">
            <a:avLst/>
          </a:prstGeom>
        </p:spPr>
        <p:txBody>
          <a:bodyPr wrap="none">
            <a:spAutoFit/>
          </a:bodyPr>
          <a:lstStyle/>
          <a:p>
            <a:pPr algn="ctr"/>
            <a:r>
              <a:rPr lang="en-US" altLang="zh-CN" dirty="0">
                <a:solidFill>
                  <a:schemeClr val="tx1">
                    <a:lumMod val="65000"/>
                    <a:lumOff val="35000"/>
                  </a:schemeClr>
                </a:solidFill>
                <a:latin typeface="Dense" panose="02000000000000000000" pitchFamily="50" charset="0"/>
                <a:ea typeface="Roboto" panose="02000000000000000000" pitchFamily="2" charset="0"/>
              </a:rPr>
              <a:t>Module Analysis</a:t>
            </a:r>
          </a:p>
        </p:txBody>
      </p:sp>
      <p:sp>
        <p:nvSpPr>
          <p:cNvPr id="5" name="矩形 4">
            <a:extLst>
              <a:ext uri="{FF2B5EF4-FFF2-40B4-BE49-F238E27FC236}">
                <a16:creationId xmlns:a16="http://schemas.microsoft.com/office/drawing/2014/main" id="{5CFD52AC-C99A-4249-8A24-61E6FC3FF95F}"/>
              </a:ext>
            </a:extLst>
          </p:cNvPr>
          <p:cNvSpPr/>
          <p:nvPr/>
        </p:nvSpPr>
        <p:spPr>
          <a:xfrm>
            <a:off x="8965547" y="4756428"/>
            <a:ext cx="3435384" cy="1415772"/>
          </a:xfrm>
          <a:prstGeom prst="rect">
            <a:avLst/>
          </a:prstGeom>
        </p:spPr>
        <p:txBody>
          <a:bodyPr wrap="square">
            <a:spAutoFit/>
          </a:bodyPr>
          <a:lstStyle/>
          <a:p>
            <a:r>
              <a:rPr lang="en-US" altLang="zh-CN" sz="5400" dirty="0">
                <a:solidFill>
                  <a:schemeClr val="accent1">
                    <a:lumMod val="75000"/>
                  </a:schemeClr>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SPEECH</a:t>
            </a:r>
          </a:p>
          <a:p>
            <a:r>
              <a:rPr lang="en-US" altLang="zh-CN" sz="3200" dirty="0">
                <a:solidFill>
                  <a:schemeClr val="accent1">
                    <a:lumMod val="75000"/>
                  </a:schemeClr>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RECOGNITION</a:t>
            </a:r>
          </a:p>
        </p:txBody>
      </p:sp>
      <p:sp>
        <p:nvSpPr>
          <p:cNvPr id="12" name="矩形 11">
            <a:extLst>
              <a:ext uri="{FF2B5EF4-FFF2-40B4-BE49-F238E27FC236}">
                <a16:creationId xmlns:a16="http://schemas.microsoft.com/office/drawing/2014/main" id="{6A2E82A5-2979-4F1F-AF13-BD9581518639}"/>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PART 2  CORE TECHNIQUE</a:t>
            </a:r>
          </a:p>
        </p:txBody>
      </p:sp>
    </p:spTree>
    <p:extLst>
      <p:ext uri="{BB962C8B-B14F-4D97-AF65-F5344CB8AC3E}">
        <p14:creationId xmlns:p14="http://schemas.microsoft.com/office/powerpoint/2010/main" val="42914570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250"/>
                                        <p:tgtEl>
                                          <p:spTgt spid="5"/>
                                        </p:tgtEl>
                                      </p:cBhvr>
                                    </p:animEffect>
                                  </p:childTnLst>
                                </p:cTn>
                              </p:par>
                            </p:childTnLst>
                          </p:cTn>
                        </p:par>
                        <p:par>
                          <p:cTn id="8" fill="hold">
                            <p:stCondLst>
                              <p:cond delay="250"/>
                            </p:stCondLst>
                            <p:childTnLst>
                              <p:par>
                                <p:cTn id="9" presetID="22" presetClass="entr" presetSubtype="1" fill="hold" nodeType="after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animEffect transition="in" filter="wipe(up)">
                                      <p:cBhvr>
                                        <p:cTn id="11" dur="750"/>
                                        <p:tgtEl>
                                          <p:spTgt spid="2">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2">
                                            <p:txEl>
                                              <p:pRg st="1" end="1"/>
                                            </p:txEl>
                                          </p:spTgt>
                                        </p:tgtEl>
                                        <p:attrNameLst>
                                          <p:attrName>style.visibility</p:attrName>
                                        </p:attrNameLst>
                                      </p:cBhvr>
                                      <p:to>
                                        <p:strVal val="visible"/>
                                      </p:to>
                                    </p:set>
                                    <p:animEffect transition="in" filter="wipe(up)">
                                      <p:cBhvr>
                                        <p:cTn id="16" dur="750"/>
                                        <p:tgtEl>
                                          <p:spTgt spid="2">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nodeType="clickEffect">
                                  <p:stCondLst>
                                    <p:cond delay="0"/>
                                  </p:stCondLst>
                                  <p:childTnLst>
                                    <p:set>
                                      <p:cBhvr>
                                        <p:cTn id="20" dur="1" fill="hold">
                                          <p:stCondLst>
                                            <p:cond delay="0"/>
                                          </p:stCondLst>
                                        </p:cTn>
                                        <p:tgtEl>
                                          <p:spTgt spid="2">
                                            <p:txEl>
                                              <p:pRg st="2" end="2"/>
                                            </p:txEl>
                                          </p:spTgt>
                                        </p:tgtEl>
                                        <p:attrNameLst>
                                          <p:attrName>style.visibility</p:attrName>
                                        </p:attrNameLst>
                                      </p:cBhvr>
                                      <p:to>
                                        <p:strVal val="visible"/>
                                      </p:to>
                                    </p:set>
                                    <p:animEffect transition="in" filter="wipe(up)">
                                      <p:cBhvr>
                                        <p:cTn id="21" dur="750"/>
                                        <p:tgtEl>
                                          <p:spTgt spid="2">
                                            <p:txEl>
                                              <p:pRg st="2" end="2"/>
                                            </p:txEl>
                                          </p:spTgt>
                                        </p:tgtEl>
                                      </p:cBhvr>
                                    </p:animEffect>
                                  </p:childTnLst>
                                </p:cTn>
                              </p:par>
                              <p:par>
                                <p:cTn id="22" presetID="22" presetClass="entr" presetSubtype="1" fill="hold" nodeType="withEffect">
                                  <p:stCondLst>
                                    <p:cond delay="0"/>
                                  </p:stCondLst>
                                  <p:childTnLst>
                                    <p:set>
                                      <p:cBhvr>
                                        <p:cTn id="23" dur="1" fill="hold">
                                          <p:stCondLst>
                                            <p:cond delay="0"/>
                                          </p:stCondLst>
                                        </p:cTn>
                                        <p:tgtEl>
                                          <p:spTgt spid="2">
                                            <p:txEl>
                                              <p:pRg st="3" end="3"/>
                                            </p:txEl>
                                          </p:spTgt>
                                        </p:tgtEl>
                                        <p:attrNameLst>
                                          <p:attrName>style.visibility</p:attrName>
                                        </p:attrNameLst>
                                      </p:cBhvr>
                                      <p:to>
                                        <p:strVal val="visible"/>
                                      </p:to>
                                    </p:set>
                                    <p:animEffect transition="in" filter="wipe(up)">
                                      <p:cBhvr>
                                        <p:cTn id="24" dur="750"/>
                                        <p:tgtEl>
                                          <p:spTgt spid="2">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1" fill="hold" nodeType="clickEffect">
                                  <p:stCondLst>
                                    <p:cond delay="0"/>
                                  </p:stCondLst>
                                  <p:childTnLst>
                                    <p:set>
                                      <p:cBhvr>
                                        <p:cTn id="28" dur="1" fill="hold">
                                          <p:stCondLst>
                                            <p:cond delay="0"/>
                                          </p:stCondLst>
                                        </p:cTn>
                                        <p:tgtEl>
                                          <p:spTgt spid="2">
                                            <p:txEl>
                                              <p:pRg st="4" end="4"/>
                                            </p:txEl>
                                          </p:spTgt>
                                        </p:tgtEl>
                                        <p:attrNameLst>
                                          <p:attrName>style.visibility</p:attrName>
                                        </p:attrNameLst>
                                      </p:cBhvr>
                                      <p:to>
                                        <p:strVal val="visible"/>
                                      </p:to>
                                    </p:set>
                                    <p:animEffect transition="in" filter="wipe(up)">
                                      <p:cBhvr>
                                        <p:cTn id="29" dur="750"/>
                                        <p:tgtEl>
                                          <p:spTgt spid="2">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1" fill="hold" nodeType="clickEffect">
                                  <p:stCondLst>
                                    <p:cond delay="0"/>
                                  </p:stCondLst>
                                  <p:childTnLst>
                                    <p:set>
                                      <p:cBhvr>
                                        <p:cTn id="33" dur="1" fill="hold">
                                          <p:stCondLst>
                                            <p:cond delay="0"/>
                                          </p:stCondLst>
                                        </p:cTn>
                                        <p:tgtEl>
                                          <p:spTgt spid="2">
                                            <p:txEl>
                                              <p:pRg st="5" end="5"/>
                                            </p:txEl>
                                          </p:spTgt>
                                        </p:tgtEl>
                                        <p:attrNameLst>
                                          <p:attrName>style.visibility</p:attrName>
                                        </p:attrNameLst>
                                      </p:cBhvr>
                                      <p:to>
                                        <p:strVal val="visible"/>
                                      </p:to>
                                    </p:set>
                                    <p:animEffect transition="in" filter="wipe(up)">
                                      <p:cBhvr>
                                        <p:cTn id="34" dur="750"/>
                                        <p:tgtEl>
                                          <p:spTgt spid="2">
                                            <p:txEl>
                                              <p:pRg st="5" end="5"/>
                                            </p:txEl>
                                          </p:spTgt>
                                        </p:tgtEl>
                                      </p:cBhvr>
                                    </p:animEffect>
                                  </p:childTnLst>
                                </p:cTn>
                              </p:par>
                              <p:par>
                                <p:cTn id="35" presetID="22" presetClass="entr" presetSubtype="1" fill="hold" nodeType="withEffect">
                                  <p:stCondLst>
                                    <p:cond delay="0"/>
                                  </p:stCondLst>
                                  <p:childTnLst>
                                    <p:set>
                                      <p:cBhvr>
                                        <p:cTn id="36" dur="1" fill="hold">
                                          <p:stCondLst>
                                            <p:cond delay="0"/>
                                          </p:stCondLst>
                                        </p:cTn>
                                        <p:tgtEl>
                                          <p:spTgt spid="2">
                                            <p:txEl>
                                              <p:pRg st="6" end="6"/>
                                            </p:txEl>
                                          </p:spTgt>
                                        </p:tgtEl>
                                        <p:attrNameLst>
                                          <p:attrName>style.visibility</p:attrName>
                                        </p:attrNameLst>
                                      </p:cBhvr>
                                      <p:to>
                                        <p:strVal val="visible"/>
                                      </p:to>
                                    </p:set>
                                    <p:animEffect transition="in" filter="wipe(up)">
                                      <p:cBhvr>
                                        <p:cTn id="37" dur="750"/>
                                        <p:tgtEl>
                                          <p:spTgt spid="2">
                                            <p:txEl>
                                              <p:pRg st="6" end="6"/>
                                            </p:txEl>
                                          </p:spTgt>
                                        </p:tgtEl>
                                      </p:cBhvr>
                                    </p:animEffect>
                                  </p:childTnLst>
                                </p:cTn>
                              </p:par>
                              <p:par>
                                <p:cTn id="38" presetID="22" presetClass="entr" presetSubtype="1" fill="hold" nodeType="withEffect">
                                  <p:stCondLst>
                                    <p:cond delay="0"/>
                                  </p:stCondLst>
                                  <p:childTnLst>
                                    <p:set>
                                      <p:cBhvr>
                                        <p:cTn id="39" dur="1" fill="hold">
                                          <p:stCondLst>
                                            <p:cond delay="0"/>
                                          </p:stCondLst>
                                        </p:cTn>
                                        <p:tgtEl>
                                          <p:spTgt spid="2">
                                            <p:txEl>
                                              <p:pRg st="7" end="7"/>
                                            </p:txEl>
                                          </p:spTgt>
                                        </p:tgtEl>
                                        <p:attrNameLst>
                                          <p:attrName>style.visibility</p:attrName>
                                        </p:attrNameLst>
                                      </p:cBhvr>
                                      <p:to>
                                        <p:strVal val="visible"/>
                                      </p:to>
                                    </p:set>
                                    <p:animEffect transition="in" filter="wipe(up)">
                                      <p:cBhvr>
                                        <p:cTn id="40" dur="750"/>
                                        <p:tgtEl>
                                          <p:spTgt spid="2">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1" fill="hold" nodeType="clickEffect">
                                  <p:stCondLst>
                                    <p:cond delay="0"/>
                                  </p:stCondLst>
                                  <p:childTnLst>
                                    <p:set>
                                      <p:cBhvr>
                                        <p:cTn id="44" dur="1" fill="hold">
                                          <p:stCondLst>
                                            <p:cond delay="0"/>
                                          </p:stCondLst>
                                        </p:cTn>
                                        <p:tgtEl>
                                          <p:spTgt spid="2">
                                            <p:txEl>
                                              <p:pRg st="8" end="8"/>
                                            </p:txEl>
                                          </p:spTgt>
                                        </p:tgtEl>
                                        <p:attrNameLst>
                                          <p:attrName>style.visibility</p:attrName>
                                        </p:attrNameLst>
                                      </p:cBhvr>
                                      <p:to>
                                        <p:strVal val="visible"/>
                                      </p:to>
                                    </p:set>
                                    <p:animEffect transition="in" filter="wipe(up)">
                                      <p:cBhvr>
                                        <p:cTn id="45" dur="750"/>
                                        <p:tgtEl>
                                          <p:spTgt spid="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DF1F4"/>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4045838"/>
            <a:ext cx="2125912" cy="2125655"/>
          </a:xfrm>
        </p:spPr>
      </p:sp>
      <p:sp>
        <p:nvSpPr>
          <p:cNvPr id="5" name="Picture Placeholder 4"/>
          <p:cNvSpPr>
            <a:spLocks noGrp="1"/>
          </p:cNvSpPr>
          <p:nvPr>
            <p:ph type="pic" sz="quarter" idx="11"/>
          </p:nvPr>
        </p:nvSpPr>
        <p:spPr>
          <a:xfrm>
            <a:off x="1311948" y="2532873"/>
            <a:ext cx="1508760" cy="1508760"/>
          </a:xfrm>
        </p:spPr>
      </p:sp>
      <p:sp>
        <p:nvSpPr>
          <p:cNvPr id="13" name="Rectangle 12"/>
          <p:cNvSpPr/>
          <p:nvPr/>
        </p:nvSpPr>
        <p:spPr>
          <a:xfrm>
            <a:off x="609600" y="-1"/>
            <a:ext cx="2218660" cy="25305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1317171" y="2530547"/>
            <a:ext cx="1511089" cy="1511089"/>
          </a:xfrm>
          <a:prstGeom prst="rect">
            <a:avLst/>
          </a:pr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0" y="4041635"/>
            <a:ext cx="2120689" cy="2129858"/>
          </a:xfrm>
          <a:prstGeom prst="rect">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p:cNvSpPr txBox="1"/>
          <p:nvPr/>
        </p:nvSpPr>
        <p:spPr>
          <a:xfrm>
            <a:off x="780165" y="1146546"/>
            <a:ext cx="2061687" cy="1015663"/>
          </a:xfrm>
          <a:prstGeom prst="rect">
            <a:avLst/>
          </a:prstGeom>
          <a:noFill/>
        </p:spPr>
        <p:txBody>
          <a:bodyPr wrap="square" rtlCol="0">
            <a:spAutoFit/>
          </a:bodyPr>
          <a:lstStyle/>
          <a:p>
            <a:r>
              <a:rPr lang="en-US" sz="4000"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IMAGE</a:t>
            </a:r>
          </a:p>
          <a:p>
            <a:r>
              <a:rPr lang="en-US" sz="2000"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RECOGNITION</a:t>
            </a:r>
          </a:p>
        </p:txBody>
      </p:sp>
      <p:sp>
        <p:nvSpPr>
          <p:cNvPr id="42" name="TextBox 21">
            <a:extLst>
              <a:ext uri="{FF2B5EF4-FFF2-40B4-BE49-F238E27FC236}">
                <a16:creationId xmlns:a16="http://schemas.microsoft.com/office/drawing/2014/main" id="{2F9A3925-6CFD-4B09-9C31-945E580409C8}"/>
              </a:ext>
            </a:extLst>
          </p:cNvPr>
          <p:cNvSpPr txBox="1"/>
          <p:nvPr/>
        </p:nvSpPr>
        <p:spPr>
          <a:xfrm>
            <a:off x="3981479" y="6423771"/>
            <a:ext cx="4229043" cy="230832"/>
          </a:xfrm>
          <a:prstGeom prst="rect">
            <a:avLst/>
          </a:prstGeom>
          <a:noFill/>
        </p:spPr>
        <p:txBody>
          <a:bodyPr wrap="none" rtlCol="0">
            <a:spAutoFit/>
          </a:bodyPr>
          <a:lstStyle/>
          <a:p>
            <a:r>
              <a:rPr lang="en-US" sz="900" dirty="0">
                <a:solidFill>
                  <a:schemeClr val="bg1">
                    <a:lumMod val="65000"/>
                  </a:schemeClr>
                </a:solidFill>
                <a:latin typeface="Roboto" panose="02000000000000000000" pitchFamily="2" charset="0"/>
                <a:ea typeface="Roboto" panose="02000000000000000000" pitchFamily="2" charset="0"/>
              </a:rPr>
              <a:t>GROUP 4 | Machine Learning, Robotics And Sensor Networks Summer School</a:t>
            </a:r>
          </a:p>
        </p:txBody>
      </p:sp>
      <p:sp>
        <p:nvSpPr>
          <p:cNvPr id="43" name="TextBox 23">
            <a:extLst>
              <a:ext uri="{FF2B5EF4-FFF2-40B4-BE49-F238E27FC236}">
                <a16:creationId xmlns:a16="http://schemas.microsoft.com/office/drawing/2014/main" id="{0CB9CC23-5A31-4102-8698-A9CF966F189B}"/>
              </a:ext>
            </a:extLst>
          </p:cNvPr>
          <p:cNvSpPr txBox="1"/>
          <p:nvPr/>
        </p:nvSpPr>
        <p:spPr>
          <a:xfrm>
            <a:off x="11173652" y="6423771"/>
            <a:ext cx="601447" cy="230832"/>
          </a:xfrm>
          <a:prstGeom prst="rect">
            <a:avLst/>
          </a:prstGeom>
          <a:noFill/>
        </p:spPr>
        <p:txBody>
          <a:bodyPr wrap="none" rtlCol="0">
            <a:spAutoFit/>
          </a:bodyPr>
          <a:lstStyle/>
          <a:p>
            <a:r>
              <a:rPr lang="en-US" altLang="zh-CN" sz="900" dirty="0">
                <a:solidFill>
                  <a:schemeClr val="bg1">
                    <a:lumMod val="65000"/>
                  </a:schemeClr>
                </a:solidFill>
                <a:latin typeface="Roboto" panose="02000000000000000000" pitchFamily="2" charset="0"/>
                <a:ea typeface="Roboto" panose="02000000000000000000" pitchFamily="2" charset="0"/>
              </a:rPr>
              <a:t>08/2018</a:t>
            </a:r>
            <a:endParaRPr lang="en-US" sz="900" dirty="0">
              <a:solidFill>
                <a:schemeClr val="bg1">
                  <a:lumMod val="65000"/>
                </a:schemeClr>
              </a:solidFill>
              <a:latin typeface="Roboto" panose="02000000000000000000" pitchFamily="2" charset="0"/>
              <a:ea typeface="Roboto" panose="02000000000000000000" pitchFamily="2" charset="0"/>
            </a:endParaRPr>
          </a:p>
        </p:txBody>
      </p:sp>
      <p:pic>
        <p:nvPicPr>
          <p:cNvPr id="44" name="图片 43">
            <a:extLst>
              <a:ext uri="{FF2B5EF4-FFF2-40B4-BE49-F238E27FC236}">
                <a16:creationId xmlns:a16="http://schemas.microsoft.com/office/drawing/2014/main" id="{3EE59F7F-B272-4154-8C76-6D82543FE56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2" name="矩形 1">
            <a:extLst>
              <a:ext uri="{FF2B5EF4-FFF2-40B4-BE49-F238E27FC236}">
                <a16:creationId xmlns:a16="http://schemas.microsoft.com/office/drawing/2014/main" id="{72E196E6-025A-403C-8D43-5C3E89B0CC33}"/>
              </a:ext>
            </a:extLst>
          </p:cNvPr>
          <p:cNvSpPr/>
          <p:nvPr/>
        </p:nvSpPr>
        <p:spPr>
          <a:xfrm>
            <a:off x="780165" y="686507"/>
            <a:ext cx="1721433" cy="369332"/>
          </a:xfrm>
          <a:prstGeom prst="rect">
            <a:avLst/>
          </a:prstGeom>
        </p:spPr>
        <p:txBody>
          <a:bodyPr wrap="none">
            <a:spAutoFit/>
          </a:bodyPr>
          <a:lstStyle/>
          <a:p>
            <a:pPr algn="ctr"/>
            <a:r>
              <a:rPr lang="en-US" altLang="zh-CN" dirty="0">
                <a:solidFill>
                  <a:schemeClr val="bg1">
                    <a:lumMod val="75000"/>
                  </a:schemeClr>
                </a:solidFill>
                <a:latin typeface="Dense" panose="02000000000000000000" pitchFamily="50" charset="0"/>
                <a:ea typeface="Roboto" panose="02000000000000000000" pitchFamily="2" charset="0"/>
              </a:rPr>
              <a:t>Module Analysis</a:t>
            </a:r>
          </a:p>
        </p:txBody>
      </p:sp>
      <p:sp>
        <p:nvSpPr>
          <p:cNvPr id="16" name="Rectangle 1">
            <a:extLst>
              <a:ext uri="{FF2B5EF4-FFF2-40B4-BE49-F238E27FC236}">
                <a16:creationId xmlns:a16="http://schemas.microsoft.com/office/drawing/2014/main" id="{85284CEF-ED92-44E5-910D-D304094BC975}"/>
              </a:ext>
            </a:extLst>
          </p:cNvPr>
          <p:cNvSpPr/>
          <p:nvPr/>
        </p:nvSpPr>
        <p:spPr>
          <a:xfrm>
            <a:off x="2820709" y="494459"/>
            <a:ext cx="9371292" cy="57051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b="1" dirty="0" err="1">
                <a:solidFill>
                  <a:schemeClr val="tx1">
                    <a:lumMod val="75000"/>
                    <a:lumOff val="25000"/>
                  </a:schemeClr>
                </a:solidFill>
              </a:rPr>
              <a:t>Opencv</a:t>
            </a:r>
            <a:r>
              <a:rPr lang="en-US" altLang="zh-CN" sz="4400" b="1" dirty="0">
                <a:solidFill>
                  <a:schemeClr val="tx1">
                    <a:lumMod val="75000"/>
                    <a:lumOff val="25000"/>
                  </a:schemeClr>
                </a:solidFill>
              </a:rPr>
              <a:t> Classifier</a:t>
            </a:r>
          </a:p>
          <a:p>
            <a:pPr algn="ctr"/>
            <a:r>
              <a:rPr lang="zh-CN" altLang="en-US" sz="2800" dirty="0">
                <a:solidFill>
                  <a:srgbClr val="C00000"/>
                </a:solidFill>
              </a:rPr>
              <a:t>✘</a:t>
            </a:r>
            <a:r>
              <a:rPr lang="en-US" sz="2800" dirty="0">
                <a:solidFill>
                  <a:schemeClr val="accent1">
                    <a:lumMod val="75000"/>
                  </a:schemeClr>
                </a:solidFill>
              </a:rPr>
              <a:t>couldn’t work very well</a:t>
            </a:r>
          </a:p>
          <a:p>
            <a:pPr algn="ctr"/>
            <a:r>
              <a:rPr lang="zh-CN" altLang="en-US" sz="2800" b="1" dirty="0">
                <a:solidFill>
                  <a:schemeClr val="accent4">
                    <a:lumMod val="50000"/>
                  </a:schemeClr>
                </a:solidFill>
              </a:rPr>
              <a:t>↓</a:t>
            </a:r>
            <a:endParaRPr lang="en-US" sz="2800" b="1" dirty="0">
              <a:solidFill>
                <a:schemeClr val="accent4">
                  <a:lumMod val="50000"/>
                </a:schemeClr>
              </a:solidFill>
            </a:endParaRPr>
          </a:p>
          <a:p>
            <a:pPr algn="ctr"/>
            <a:r>
              <a:rPr lang="en-US" altLang="zh-CN" sz="4400" b="1" dirty="0">
                <a:solidFill>
                  <a:schemeClr val="tx1">
                    <a:lumMod val="75000"/>
                    <a:lumOff val="25000"/>
                  </a:schemeClr>
                </a:solidFill>
              </a:rPr>
              <a:t>CNN framework</a:t>
            </a:r>
          </a:p>
          <a:p>
            <a:pPr algn="ctr"/>
            <a:r>
              <a:rPr lang="zh-CN" altLang="en-US" sz="2800" dirty="0">
                <a:solidFill>
                  <a:srgbClr val="C00000"/>
                </a:solidFill>
              </a:rPr>
              <a:t>✘</a:t>
            </a:r>
            <a:r>
              <a:rPr lang="en-US" altLang="zh-CN" sz="2800" dirty="0">
                <a:solidFill>
                  <a:schemeClr val="accent1">
                    <a:lumMod val="75000"/>
                  </a:schemeClr>
                </a:solidFill>
              </a:rPr>
              <a:t>hard to track the object </a:t>
            </a:r>
          </a:p>
        </p:txBody>
      </p:sp>
      <p:grpSp>
        <p:nvGrpSpPr>
          <p:cNvPr id="11" name="组合 10">
            <a:extLst>
              <a:ext uri="{FF2B5EF4-FFF2-40B4-BE49-F238E27FC236}">
                <a16:creationId xmlns:a16="http://schemas.microsoft.com/office/drawing/2014/main" id="{CA213657-12BB-402A-B5FB-17C20E3F6459}"/>
              </a:ext>
            </a:extLst>
          </p:cNvPr>
          <p:cNvGrpSpPr/>
          <p:nvPr/>
        </p:nvGrpSpPr>
        <p:grpSpPr>
          <a:xfrm>
            <a:off x="7506355" y="1548255"/>
            <a:ext cx="2882971" cy="3716076"/>
            <a:chOff x="7506355" y="1548255"/>
            <a:chExt cx="2882971" cy="3716076"/>
          </a:xfrm>
        </p:grpSpPr>
        <p:cxnSp>
          <p:nvCxnSpPr>
            <p:cNvPr id="6" name="直接连接符 5">
              <a:extLst>
                <a:ext uri="{FF2B5EF4-FFF2-40B4-BE49-F238E27FC236}">
                  <a16:creationId xmlns:a16="http://schemas.microsoft.com/office/drawing/2014/main" id="{3D403060-3781-43E1-A627-3B705334ABA9}"/>
                </a:ext>
              </a:extLst>
            </p:cNvPr>
            <p:cNvCxnSpPr/>
            <p:nvPr/>
          </p:nvCxnSpPr>
          <p:spPr>
            <a:xfrm>
              <a:off x="7511143" y="4650377"/>
              <a:ext cx="0" cy="613954"/>
            </a:xfrm>
            <a:prstGeom prst="line">
              <a:avLst/>
            </a:prstGeom>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E2CEB2DB-7B23-4B03-AC03-653DBD8D517E}"/>
                </a:ext>
              </a:extLst>
            </p:cNvPr>
            <p:cNvCxnSpPr>
              <a:cxnSpLocks/>
            </p:cNvCxnSpPr>
            <p:nvPr/>
          </p:nvCxnSpPr>
          <p:spPr>
            <a:xfrm flipH="1">
              <a:off x="7511143" y="5264331"/>
              <a:ext cx="2878183" cy="0"/>
            </a:xfrm>
            <a:prstGeom prst="line">
              <a:avLst/>
            </a:prstGeom>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263BB09C-7358-45EF-AB03-3017421B75D3}"/>
                </a:ext>
              </a:extLst>
            </p:cNvPr>
            <p:cNvCxnSpPr>
              <a:cxnSpLocks/>
            </p:cNvCxnSpPr>
            <p:nvPr/>
          </p:nvCxnSpPr>
          <p:spPr>
            <a:xfrm>
              <a:off x="10389326" y="1593668"/>
              <a:ext cx="0" cy="3670663"/>
            </a:xfrm>
            <a:prstGeom prst="line">
              <a:avLst/>
            </a:prstGeom>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7E1D54C6-EE18-4CFB-A746-FA806B4E7B7B}"/>
                </a:ext>
              </a:extLst>
            </p:cNvPr>
            <p:cNvCxnSpPr>
              <a:cxnSpLocks/>
            </p:cNvCxnSpPr>
            <p:nvPr/>
          </p:nvCxnSpPr>
          <p:spPr>
            <a:xfrm>
              <a:off x="7513319" y="1593668"/>
              <a:ext cx="2873829" cy="0"/>
            </a:xfrm>
            <a:prstGeom prst="line">
              <a:avLst/>
            </a:prstGeom>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5E531952-AF27-43E1-8E23-38F234B948F9}"/>
                </a:ext>
              </a:extLst>
            </p:cNvPr>
            <p:cNvCxnSpPr/>
            <p:nvPr/>
          </p:nvCxnSpPr>
          <p:spPr>
            <a:xfrm>
              <a:off x="7506355" y="1548255"/>
              <a:ext cx="0" cy="613954"/>
            </a:xfrm>
            <a:prstGeom prst="line">
              <a:avLst/>
            </a:prstGeom>
            <a:ln w="38100">
              <a:solidFill>
                <a:schemeClr val="accent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pic>
        <p:nvPicPr>
          <p:cNvPr id="18" name="图片 17">
            <a:extLst>
              <a:ext uri="{FF2B5EF4-FFF2-40B4-BE49-F238E27FC236}">
                <a16:creationId xmlns:a16="http://schemas.microsoft.com/office/drawing/2014/main" id="{F7727E5F-ADC2-41FE-A037-FD8DD49E0895}"/>
              </a:ext>
            </a:extLst>
          </p:cNvPr>
          <p:cNvPicPr>
            <a:picLocks noChangeAspect="1"/>
          </p:cNvPicPr>
          <p:nvPr/>
        </p:nvPicPr>
        <p:blipFill rotWithShape="1">
          <a:blip r:embed="rId4"/>
          <a:srcRect l="5964" t="7209" r="12092" b="10011"/>
          <a:stretch/>
        </p:blipFill>
        <p:spPr>
          <a:xfrm>
            <a:off x="3818769" y="467041"/>
            <a:ext cx="7080031" cy="5677034"/>
          </a:xfrm>
          <a:prstGeom prst="rect">
            <a:avLst/>
          </a:prstGeom>
        </p:spPr>
      </p:pic>
      <p:sp>
        <p:nvSpPr>
          <p:cNvPr id="33" name="矩形 32">
            <a:extLst>
              <a:ext uri="{FF2B5EF4-FFF2-40B4-BE49-F238E27FC236}">
                <a16:creationId xmlns:a16="http://schemas.microsoft.com/office/drawing/2014/main" id="{C1CE6EDE-0FDE-47E6-A7FF-C4B090EE4238}"/>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PART 2  CORE TECHNIQUE</a:t>
            </a:r>
          </a:p>
        </p:txBody>
      </p:sp>
    </p:spTree>
    <p:extLst>
      <p:ext uri="{BB962C8B-B14F-4D97-AF65-F5344CB8AC3E}">
        <p14:creationId xmlns:p14="http://schemas.microsoft.com/office/powerpoint/2010/main" val="2802944319"/>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4">
                                            <p:txEl>
                                              <p:pRg st="0" end="0"/>
                                            </p:txEl>
                                          </p:spTgt>
                                        </p:tgtEl>
                                        <p:attrNameLst>
                                          <p:attrName>style.visibility</p:attrName>
                                        </p:attrNameLst>
                                      </p:cBhvr>
                                      <p:to>
                                        <p:strVal val="visible"/>
                                      </p:to>
                                    </p:set>
                                    <p:animEffect transition="in" filter="wipe(left)">
                                      <p:cBhvr>
                                        <p:cTn id="7" dur="500"/>
                                        <p:tgtEl>
                                          <p:spTgt spid="34">
                                            <p:txEl>
                                              <p:pRg st="0" end="0"/>
                                            </p:txEl>
                                          </p:spTgt>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4">
                                            <p:txEl>
                                              <p:pRg st="1" end="1"/>
                                            </p:txEl>
                                          </p:spTgt>
                                        </p:tgtEl>
                                        <p:attrNameLst>
                                          <p:attrName>style.visibility</p:attrName>
                                        </p:attrNameLst>
                                      </p:cBhvr>
                                      <p:to>
                                        <p:strVal val="visible"/>
                                      </p:to>
                                    </p:set>
                                    <p:animEffect transition="in" filter="wipe(left)">
                                      <p:cBhvr>
                                        <p:cTn id="10" dur="500"/>
                                        <p:tgtEl>
                                          <p:spTgt spid="34">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anim calcmode="lin" valueType="num">
                                      <p:cBhvr>
                                        <p:cTn id="16" dur="500" fill="hold"/>
                                        <p:tgtEl>
                                          <p:spTgt spid="18"/>
                                        </p:tgtEl>
                                        <p:attrNameLst>
                                          <p:attrName>ppt_x</p:attrName>
                                        </p:attrNameLst>
                                      </p:cBhvr>
                                      <p:tavLst>
                                        <p:tav tm="0">
                                          <p:val>
                                            <p:strVal val="#ppt_x"/>
                                          </p:val>
                                        </p:tav>
                                        <p:tav tm="100000">
                                          <p:val>
                                            <p:strVal val="#ppt_x"/>
                                          </p:val>
                                        </p:tav>
                                      </p:tavLst>
                                    </p:anim>
                                    <p:anim calcmode="lin" valueType="num">
                                      <p:cBhvr>
                                        <p:cTn id="17" dur="5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xit" presetSubtype="0" fill="hold" nodeType="clickEffect">
                                  <p:stCondLst>
                                    <p:cond delay="0"/>
                                  </p:stCondLst>
                                  <p:childTnLst>
                                    <p:animEffect transition="out" filter="fade">
                                      <p:cBhvr>
                                        <p:cTn id="21" dur="500"/>
                                        <p:tgtEl>
                                          <p:spTgt spid="18"/>
                                        </p:tgtEl>
                                      </p:cBhvr>
                                    </p:animEffect>
                                    <p:anim calcmode="lin" valueType="num">
                                      <p:cBhvr>
                                        <p:cTn id="22" dur="500"/>
                                        <p:tgtEl>
                                          <p:spTgt spid="18"/>
                                        </p:tgtEl>
                                        <p:attrNameLst>
                                          <p:attrName>ppt_x</p:attrName>
                                        </p:attrNameLst>
                                      </p:cBhvr>
                                      <p:tavLst>
                                        <p:tav tm="0">
                                          <p:val>
                                            <p:strVal val="ppt_x"/>
                                          </p:val>
                                        </p:tav>
                                        <p:tav tm="100000">
                                          <p:val>
                                            <p:strVal val="ppt_x"/>
                                          </p:val>
                                        </p:tav>
                                      </p:tavLst>
                                    </p:anim>
                                    <p:anim calcmode="lin" valueType="num">
                                      <p:cBhvr>
                                        <p:cTn id="23" dur="500"/>
                                        <p:tgtEl>
                                          <p:spTgt spid="18"/>
                                        </p:tgtEl>
                                        <p:attrNameLst>
                                          <p:attrName>ppt_y</p:attrName>
                                        </p:attrNameLst>
                                      </p:cBhvr>
                                      <p:tavLst>
                                        <p:tav tm="0">
                                          <p:val>
                                            <p:strVal val="ppt_y"/>
                                          </p:val>
                                        </p:tav>
                                        <p:tav tm="100000">
                                          <p:val>
                                            <p:strVal val="ppt_y+.1"/>
                                          </p:val>
                                        </p:tav>
                                      </p:tavLst>
                                    </p:anim>
                                    <p:set>
                                      <p:cBhvr>
                                        <p:cTn id="24" dur="1" fill="hold">
                                          <p:stCondLst>
                                            <p:cond delay="499"/>
                                          </p:stCondLst>
                                        </p:cTn>
                                        <p:tgtEl>
                                          <p:spTgt spid="18"/>
                                        </p:tgtEl>
                                        <p:attrNameLst>
                                          <p:attrName>style.visibility</p:attrName>
                                        </p:attrNameLst>
                                      </p:cBhvr>
                                      <p:to>
                                        <p:strVal val="hidden"/>
                                      </p:to>
                                    </p:set>
                                  </p:childTnLst>
                                </p:cTn>
                              </p:par>
                              <p:par>
                                <p:cTn id="25" presetID="22" presetClass="entr" presetSubtype="1" fill="hold" nodeType="withEffect">
                                  <p:stCondLst>
                                    <p:cond delay="0"/>
                                  </p:stCondLst>
                                  <p:childTnLst>
                                    <p:set>
                                      <p:cBhvr>
                                        <p:cTn id="26" dur="1" fill="hold">
                                          <p:stCondLst>
                                            <p:cond delay="0"/>
                                          </p:stCondLst>
                                        </p:cTn>
                                        <p:tgtEl>
                                          <p:spTgt spid="16">
                                            <p:txEl>
                                              <p:pRg st="1" end="1"/>
                                            </p:txEl>
                                          </p:spTgt>
                                        </p:tgtEl>
                                        <p:attrNameLst>
                                          <p:attrName>style.visibility</p:attrName>
                                        </p:attrNameLst>
                                      </p:cBhvr>
                                      <p:to>
                                        <p:strVal val="visible"/>
                                      </p:to>
                                    </p:set>
                                    <p:animEffect transition="in" filter="wipe(up)">
                                      <p:cBhvr>
                                        <p:cTn id="27" dur="750"/>
                                        <p:tgtEl>
                                          <p:spTgt spid="16">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nodeType="clickEffect">
                                  <p:stCondLst>
                                    <p:cond delay="0"/>
                                  </p:stCondLst>
                                  <p:childTnLst>
                                    <p:set>
                                      <p:cBhvr>
                                        <p:cTn id="31" dur="1" fill="hold">
                                          <p:stCondLst>
                                            <p:cond delay="0"/>
                                          </p:stCondLst>
                                        </p:cTn>
                                        <p:tgtEl>
                                          <p:spTgt spid="16">
                                            <p:txEl>
                                              <p:pRg st="2" end="2"/>
                                            </p:txEl>
                                          </p:spTgt>
                                        </p:tgtEl>
                                        <p:attrNameLst>
                                          <p:attrName>style.visibility</p:attrName>
                                        </p:attrNameLst>
                                      </p:cBhvr>
                                      <p:to>
                                        <p:strVal val="visible"/>
                                      </p:to>
                                    </p:set>
                                    <p:animEffect transition="in" filter="wipe(up)">
                                      <p:cBhvr>
                                        <p:cTn id="32" dur="750"/>
                                        <p:tgtEl>
                                          <p:spTgt spid="16">
                                            <p:txEl>
                                              <p:pRg st="2" end="2"/>
                                            </p:txEl>
                                          </p:spTgt>
                                        </p:tgtEl>
                                      </p:cBhvr>
                                    </p:animEffect>
                                  </p:childTnLst>
                                </p:cTn>
                              </p:par>
                              <p:par>
                                <p:cTn id="33" presetID="22" presetClass="entr" presetSubtype="1" fill="hold" nodeType="withEffect">
                                  <p:stCondLst>
                                    <p:cond delay="0"/>
                                  </p:stCondLst>
                                  <p:childTnLst>
                                    <p:set>
                                      <p:cBhvr>
                                        <p:cTn id="34" dur="1" fill="hold">
                                          <p:stCondLst>
                                            <p:cond delay="0"/>
                                          </p:stCondLst>
                                        </p:cTn>
                                        <p:tgtEl>
                                          <p:spTgt spid="16">
                                            <p:txEl>
                                              <p:pRg st="3" end="3"/>
                                            </p:txEl>
                                          </p:spTgt>
                                        </p:tgtEl>
                                        <p:attrNameLst>
                                          <p:attrName>style.visibility</p:attrName>
                                        </p:attrNameLst>
                                      </p:cBhvr>
                                      <p:to>
                                        <p:strVal val="visible"/>
                                      </p:to>
                                    </p:set>
                                    <p:animEffect transition="in" filter="wipe(up)">
                                      <p:cBhvr>
                                        <p:cTn id="35" dur="750"/>
                                        <p:tgtEl>
                                          <p:spTgt spid="16">
                                            <p:txEl>
                                              <p:pRg st="3" end="3"/>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1" fill="hold" nodeType="clickEffect">
                                  <p:stCondLst>
                                    <p:cond delay="0"/>
                                  </p:stCondLst>
                                  <p:childTnLst>
                                    <p:set>
                                      <p:cBhvr>
                                        <p:cTn id="39" dur="1" fill="hold">
                                          <p:stCondLst>
                                            <p:cond delay="0"/>
                                          </p:stCondLst>
                                        </p:cTn>
                                        <p:tgtEl>
                                          <p:spTgt spid="16">
                                            <p:txEl>
                                              <p:pRg st="4" end="4"/>
                                            </p:txEl>
                                          </p:spTgt>
                                        </p:tgtEl>
                                        <p:attrNameLst>
                                          <p:attrName>style.visibility</p:attrName>
                                        </p:attrNameLst>
                                      </p:cBhvr>
                                      <p:to>
                                        <p:strVal val="visible"/>
                                      </p:to>
                                    </p:set>
                                    <p:animEffect transition="in" filter="wipe(up)">
                                      <p:cBhvr>
                                        <p:cTn id="40" dur="750"/>
                                        <p:tgtEl>
                                          <p:spTgt spid="16">
                                            <p:txEl>
                                              <p:pRg st="4" end="4"/>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2" fill="hold" nodeType="click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wipe(right)">
                                      <p:cBhvr>
                                        <p:cTn id="4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DF1F4"/>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4045838"/>
            <a:ext cx="2125912" cy="2125655"/>
          </a:xfrm>
        </p:spPr>
      </p:sp>
      <p:sp>
        <p:nvSpPr>
          <p:cNvPr id="5" name="Picture Placeholder 4"/>
          <p:cNvSpPr>
            <a:spLocks noGrp="1"/>
          </p:cNvSpPr>
          <p:nvPr>
            <p:ph type="pic" sz="quarter" idx="11"/>
          </p:nvPr>
        </p:nvSpPr>
        <p:spPr>
          <a:xfrm>
            <a:off x="1311948" y="2532873"/>
            <a:ext cx="1508760" cy="1508760"/>
          </a:xfrm>
        </p:spPr>
      </p:sp>
      <p:sp>
        <p:nvSpPr>
          <p:cNvPr id="13" name="Rectangle 12"/>
          <p:cNvSpPr/>
          <p:nvPr/>
        </p:nvSpPr>
        <p:spPr>
          <a:xfrm>
            <a:off x="609600" y="-1"/>
            <a:ext cx="2218660" cy="25305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1317171" y="2530547"/>
            <a:ext cx="1511089" cy="1511089"/>
          </a:xfrm>
          <a:prstGeom prst="rect">
            <a:avLst/>
          </a:pr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0" y="4041635"/>
            <a:ext cx="2120689" cy="2129858"/>
          </a:xfrm>
          <a:prstGeom prst="rect">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p:cNvSpPr txBox="1"/>
          <p:nvPr/>
        </p:nvSpPr>
        <p:spPr>
          <a:xfrm>
            <a:off x="780165" y="1146546"/>
            <a:ext cx="2061687" cy="1015663"/>
          </a:xfrm>
          <a:prstGeom prst="rect">
            <a:avLst/>
          </a:prstGeom>
          <a:noFill/>
        </p:spPr>
        <p:txBody>
          <a:bodyPr wrap="square" rtlCol="0">
            <a:spAutoFit/>
          </a:bodyPr>
          <a:lstStyle/>
          <a:p>
            <a:r>
              <a:rPr lang="en-US" sz="4000"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IMAGE</a:t>
            </a:r>
          </a:p>
          <a:p>
            <a:r>
              <a:rPr lang="en-US" sz="2000"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RECOGNITION</a:t>
            </a:r>
          </a:p>
        </p:txBody>
      </p:sp>
      <p:sp>
        <p:nvSpPr>
          <p:cNvPr id="42" name="TextBox 21">
            <a:extLst>
              <a:ext uri="{FF2B5EF4-FFF2-40B4-BE49-F238E27FC236}">
                <a16:creationId xmlns:a16="http://schemas.microsoft.com/office/drawing/2014/main" id="{2F9A3925-6CFD-4B09-9C31-945E580409C8}"/>
              </a:ext>
            </a:extLst>
          </p:cNvPr>
          <p:cNvSpPr txBox="1"/>
          <p:nvPr/>
        </p:nvSpPr>
        <p:spPr>
          <a:xfrm>
            <a:off x="3981479" y="6423771"/>
            <a:ext cx="4229043" cy="230832"/>
          </a:xfrm>
          <a:prstGeom prst="rect">
            <a:avLst/>
          </a:prstGeom>
          <a:noFill/>
        </p:spPr>
        <p:txBody>
          <a:bodyPr wrap="none" rtlCol="0">
            <a:spAutoFit/>
          </a:bodyPr>
          <a:lstStyle/>
          <a:p>
            <a:r>
              <a:rPr lang="en-US" sz="900" dirty="0">
                <a:solidFill>
                  <a:schemeClr val="bg1">
                    <a:lumMod val="65000"/>
                  </a:schemeClr>
                </a:solidFill>
                <a:latin typeface="Roboto" panose="02000000000000000000" pitchFamily="2" charset="0"/>
                <a:ea typeface="Roboto" panose="02000000000000000000" pitchFamily="2" charset="0"/>
              </a:rPr>
              <a:t>GROUP 4 | Machine Learning, Robotics And Sensor Networks Summer School</a:t>
            </a:r>
          </a:p>
        </p:txBody>
      </p:sp>
      <p:sp>
        <p:nvSpPr>
          <p:cNvPr id="43" name="TextBox 23">
            <a:extLst>
              <a:ext uri="{FF2B5EF4-FFF2-40B4-BE49-F238E27FC236}">
                <a16:creationId xmlns:a16="http://schemas.microsoft.com/office/drawing/2014/main" id="{0CB9CC23-5A31-4102-8698-A9CF966F189B}"/>
              </a:ext>
            </a:extLst>
          </p:cNvPr>
          <p:cNvSpPr txBox="1"/>
          <p:nvPr/>
        </p:nvSpPr>
        <p:spPr>
          <a:xfrm>
            <a:off x="11173652" y="6423771"/>
            <a:ext cx="601447" cy="230832"/>
          </a:xfrm>
          <a:prstGeom prst="rect">
            <a:avLst/>
          </a:prstGeom>
          <a:noFill/>
        </p:spPr>
        <p:txBody>
          <a:bodyPr wrap="none" rtlCol="0">
            <a:spAutoFit/>
          </a:bodyPr>
          <a:lstStyle/>
          <a:p>
            <a:r>
              <a:rPr lang="en-US" altLang="zh-CN" sz="900" dirty="0">
                <a:solidFill>
                  <a:schemeClr val="bg1">
                    <a:lumMod val="65000"/>
                  </a:schemeClr>
                </a:solidFill>
                <a:latin typeface="Roboto" panose="02000000000000000000" pitchFamily="2" charset="0"/>
                <a:ea typeface="Roboto" panose="02000000000000000000" pitchFamily="2" charset="0"/>
              </a:rPr>
              <a:t>08/2018</a:t>
            </a:r>
            <a:endParaRPr lang="en-US" sz="900" dirty="0">
              <a:solidFill>
                <a:schemeClr val="bg1">
                  <a:lumMod val="65000"/>
                </a:schemeClr>
              </a:solidFill>
              <a:latin typeface="Roboto" panose="02000000000000000000" pitchFamily="2" charset="0"/>
              <a:ea typeface="Roboto" panose="02000000000000000000" pitchFamily="2" charset="0"/>
            </a:endParaRPr>
          </a:p>
        </p:txBody>
      </p:sp>
      <p:pic>
        <p:nvPicPr>
          <p:cNvPr id="44" name="图片 43">
            <a:extLst>
              <a:ext uri="{FF2B5EF4-FFF2-40B4-BE49-F238E27FC236}">
                <a16:creationId xmlns:a16="http://schemas.microsoft.com/office/drawing/2014/main" id="{3EE59F7F-B272-4154-8C76-6D82543FE56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2" name="矩形 1">
            <a:extLst>
              <a:ext uri="{FF2B5EF4-FFF2-40B4-BE49-F238E27FC236}">
                <a16:creationId xmlns:a16="http://schemas.microsoft.com/office/drawing/2014/main" id="{72E196E6-025A-403C-8D43-5C3E89B0CC33}"/>
              </a:ext>
            </a:extLst>
          </p:cNvPr>
          <p:cNvSpPr/>
          <p:nvPr/>
        </p:nvSpPr>
        <p:spPr>
          <a:xfrm>
            <a:off x="780165" y="686507"/>
            <a:ext cx="1721433" cy="369332"/>
          </a:xfrm>
          <a:prstGeom prst="rect">
            <a:avLst/>
          </a:prstGeom>
        </p:spPr>
        <p:txBody>
          <a:bodyPr wrap="none">
            <a:spAutoFit/>
          </a:bodyPr>
          <a:lstStyle/>
          <a:p>
            <a:pPr algn="ctr"/>
            <a:r>
              <a:rPr lang="en-US" altLang="zh-CN" dirty="0">
                <a:solidFill>
                  <a:schemeClr val="bg1">
                    <a:lumMod val="75000"/>
                  </a:schemeClr>
                </a:solidFill>
                <a:latin typeface="Dense" panose="02000000000000000000" pitchFamily="50" charset="0"/>
                <a:ea typeface="Roboto" panose="02000000000000000000" pitchFamily="2" charset="0"/>
              </a:rPr>
              <a:t>Module Analysis</a:t>
            </a:r>
          </a:p>
        </p:txBody>
      </p:sp>
      <p:sp>
        <p:nvSpPr>
          <p:cNvPr id="16" name="Rectangle 1">
            <a:extLst>
              <a:ext uri="{FF2B5EF4-FFF2-40B4-BE49-F238E27FC236}">
                <a16:creationId xmlns:a16="http://schemas.microsoft.com/office/drawing/2014/main" id="{85284CEF-ED92-44E5-910D-D304094BC975}"/>
              </a:ext>
            </a:extLst>
          </p:cNvPr>
          <p:cNvSpPr/>
          <p:nvPr/>
        </p:nvSpPr>
        <p:spPr>
          <a:xfrm>
            <a:off x="2820709" y="494459"/>
            <a:ext cx="9371292" cy="57051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tIns="36000" rtlCol="0" anchor="ctr"/>
          <a:lstStyle/>
          <a:p>
            <a:pPr algn="ctr"/>
            <a:r>
              <a:rPr lang="en-US" altLang="zh-CN" sz="5400" b="1" dirty="0" err="1">
                <a:solidFill>
                  <a:schemeClr val="tx1">
                    <a:lumMod val="75000"/>
                    <a:lumOff val="25000"/>
                  </a:schemeClr>
                </a:solidFill>
              </a:rPr>
              <a:t>Opencv</a:t>
            </a:r>
            <a:r>
              <a:rPr lang="en-US" altLang="zh-CN" sz="5400" b="1" dirty="0">
                <a:solidFill>
                  <a:schemeClr val="tx1">
                    <a:lumMod val="75000"/>
                    <a:lumOff val="25000"/>
                  </a:schemeClr>
                </a:solidFill>
              </a:rPr>
              <a:t> Classifier</a:t>
            </a:r>
          </a:p>
          <a:p>
            <a:pPr algn="ctr"/>
            <a:endParaRPr lang="en-US" altLang="zh-CN" sz="1600" b="1" dirty="0">
              <a:solidFill>
                <a:schemeClr val="tx1"/>
              </a:solidFill>
            </a:endParaRPr>
          </a:p>
          <a:p>
            <a:pPr algn="ctr"/>
            <a:r>
              <a:rPr lang="en-US" sz="2800" dirty="0">
                <a:solidFill>
                  <a:schemeClr val="accent1">
                    <a:lumMod val="75000"/>
                  </a:schemeClr>
                </a:solidFill>
              </a:rPr>
              <a:t>1900 positive samples</a:t>
            </a:r>
          </a:p>
          <a:p>
            <a:pPr algn="ctr"/>
            <a:r>
              <a:rPr lang="en-US" sz="2800" dirty="0">
                <a:solidFill>
                  <a:schemeClr val="accent1">
                    <a:lumMod val="75000"/>
                  </a:schemeClr>
                </a:solidFill>
              </a:rPr>
              <a:t>4500 negative samples</a:t>
            </a:r>
          </a:p>
          <a:p>
            <a:pPr algn="ctr"/>
            <a:r>
              <a:rPr lang="en-US" sz="2800" dirty="0">
                <a:solidFill>
                  <a:schemeClr val="accent1">
                    <a:lumMod val="75000"/>
                  </a:schemeClr>
                </a:solidFill>
              </a:rPr>
              <a:t>10 layers</a:t>
            </a:r>
          </a:p>
        </p:txBody>
      </p:sp>
      <p:sp>
        <p:nvSpPr>
          <p:cNvPr id="3" name="矩形 2">
            <a:extLst>
              <a:ext uri="{FF2B5EF4-FFF2-40B4-BE49-F238E27FC236}">
                <a16:creationId xmlns:a16="http://schemas.microsoft.com/office/drawing/2014/main" id="{FBAE42DA-995C-47C5-9FD1-6BF9F3445FC1}"/>
              </a:ext>
            </a:extLst>
          </p:cNvPr>
          <p:cNvSpPr/>
          <p:nvPr/>
        </p:nvSpPr>
        <p:spPr>
          <a:xfrm>
            <a:off x="3981479" y="4835649"/>
            <a:ext cx="6766759" cy="830997"/>
          </a:xfrm>
          <a:prstGeom prst="rect">
            <a:avLst/>
          </a:prstGeom>
        </p:spPr>
        <p:txBody>
          <a:bodyPr wrap="square">
            <a:spAutoFit/>
          </a:bodyPr>
          <a:lstStyle/>
          <a:p>
            <a:pPr marL="285750" indent="-285750">
              <a:buClr>
                <a:schemeClr val="accent2">
                  <a:lumMod val="75000"/>
                </a:schemeClr>
              </a:buClr>
              <a:buFont typeface="Wingdings" panose="05000000000000000000" pitchFamily="2" charset="2"/>
              <a:buChar char="u"/>
            </a:pPr>
            <a:r>
              <a:rPr lang="en-US" altLang="zh-CN" sz="2400" dirty="0">
                <a:solidFill>
                  <a:schemeClr val="tx1">
                    <a:lumMod val="75000"/>
                    <a:lumOff val="25000"/>
                  </a:schemeClr>
                </a:solidFill>
              </a:rPr>
              <a:t>the feedback mechanism of misjudgment </a:t>
            </a:r>
          </a:p>
          <a:p>
            <a:pPr marL="285750" indent="-285750">
              <a:buClr>
                <a:schemeClr val="accent2">
                  <a:lumMod val="75000"/>
                </a:schemeClr>
              </a:buClr>
              <a:buFont typeface="Wingdings" panose="05000000000000000000" pitchFamily="2" charset="2"/>
              <a:buChar char="u"/>
            </a:pPr>
            <a:r>
              <a:rPr lang="en-US" altLang="zh-CN" sz="2400" dirty="0">
                <a:solidFill>
                  <a:schemeClr val="tx1">
                    <a:lumMod val="75000"/>
                    <a:lumOff val="25000"/>
                  </a:schemeClr>
                </a:solidFill>
              </a:rPr>
              <a:t>Reinforcement learning</a:t>
            </a:r>
            <a:endParaRPr lang="zh-CN" altLang="en-US" sz="2400" dirty="0">
              <a:solidFill>
                <a:schemeClr val="tx1">
                  <a:lumMod val="75000"/>
                  <a:lumOff val="25000"/>
                </a:schemeClr>
              </a:solidFill>
            </a:endParaRPr>
          </a:p>
        </p:txBody>
      </p:sp>
      <p:sp>
        <p:nvSpPr>
          <p:cNvPr id="22" name="矩形 21">
            <a:extLst>
              <a:ext uri="{FF2B5EF4-FFF2-40B4-BE49-F238E27FC236}">
                <a16:creationId xmlns:a16="http://schemas.microsoft.com/office/drawing/2014/main" id="{EB1BAEFD-3234-44FD-BA71-162DC748C81E}"/>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PART 2  CORE TECHNIQUE</a:t>
            </a:r>
          </a:p>
        </p:txBody>
      </p:sp>
    </p:spTree>
    <p:extLst>
      <p:ext uri="{BB962C8B-B14F-4D97-AF65-F5344CB8AC3E}">
        <p14:creationId xmlns:p14="http://schemas.microsoft.com/office/powerpoint/2010/main" val="2221944065"/>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anim calcmode="lin" valueType="num">
                                      <p:cBhvr>
                                        <p:cTn id="8" dur="250" fill="hold"/>
                                        <p:tgtEl>
                                          <p:spTgt spid="3"/>
                                        </p:tgtEl>
                                        <p:attrNameLst>
                                          <p:attrName>ppt_x</p:attrName>
                                        </p:attrNameLst>
                                      </p:cBhvr>
                                      <p:tavLst>
                                        <p:tav tm="0">
                                          <p:val>
                                            <p:strVal val="#ppt_x"/>
                                          </p:val>
                                        </p:tav>
                                        <p:tav tm="100000">
                                          <p:val>
                                            <p:strVal val="#ppt_x"/>
                                          </p:val>
                                        </p:tav>
                                      </p:tavLst>
                                    </p:anim>
                                    <p:anim calcmode="lin" valueType="num">
                                      <p:cBhvr>
                                        <p:cTn id="9"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DF1F4"/>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4045838"/>
            <a:ext cx="2125912" cy="2125655"/>
          </a:xfrm>
        </p:spPr>
      </p:sp>
      <p:sp>
        <p:nvSpPr>
          <p:cNvPr id="5" name="Picture Placeholder 4"/>
          <p:cNvSpPr>
            <a:spLocks noGrp="1"/>
          </p:cNvSpPr>
          <p:nvPr>
            <p:ph type="pic" sz="quarter" idx="11"/>
          </p:nvPr>
        </p:nvSpPr>
        <p:spPr>
          <a:xfrm>
            <a:off x="1311948" y="2532873"/>
            <a:ext cx="1508760" cy="1508760"/>
          </a:xfrm>
        </p:spPr>
      </p:sp>
      <p:sp>
        <p:nvSpPr>
          <p:cNvPr id="13" name="Rectangle 12"/>
          <p:cNvSpPr/>
          <p:nvPr/>
        </p:nvSpPr>
        <p:spPr>
          <a:xfrm>
            <a:off x="609600" y="-1"/>
            <a:ext cx="2218660" cy="25305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1317171" y="2530547"/>
            <a:ext cx="1511089" cy="1511089"/>
          </a:xfrm>
          <a:prstGeom prst="rect">
            <a:avLst/>
          </a:pr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0" y="4041635"/>
            <a:ext cx="2120689" cy="2129858"/>
          </a:xfrm>
          <a:prstGeom prst="rect">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p:cNvSpPr txBox="1"/>
          <p:nvPr/>
        </p:nvSpPr>
        <p:spPr>
          <a:xfrm>
            <a:off x="780165" y="1146546"/>
            <a:ext cx="2061687" cy="1015663"/>
          </a:xfrm>
          <a:prstGeom prst="rect">
            <a:avLst/>
          </a:prstGeom>
          <a:noFill/>
        </p:spPr>
        <p:txBody>
          <a:bodyPr wrap="square" rtlCol="0">
            <a:spAutoFit/>
          </a:bodyPr>
          <a:lstStyle/>
          <a:p>
            <a:r>
              <a:rPr lang="en-US" sz="4000"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IMAGE</a:t>
            </a:r>
          </a:p>
          <a:p>
            <a:r>
              <a:rPr lang="en-US" sz="2000"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RECOGNITION</a:t>
            </a:r>
          </a:p>
        </p:txBody>
      </p:sp>
      <p:sp>
        <p:nvSpPr>
          <p:cNvPr id="42" name="TextBox 21">
            <a:extLst>
              <a:ext uri="{FF2B5EF4-FFF2-40B4-BE49-F238E27FC236}">
                <a16:creationId xmlns:a16="http://schemas.microsoft.com/office/drawing/2014/main" id="{2F9A3925-6CFD-4B09-9C31-945E580409C8}"/>
              </a:ext>
            </a:extLst>
          </p:cNvPr>
          <p:cNvSpPr txBox="1"/>
          <p:nvPr/>
        </p:nvSpPr>
        <p:spPr>
          <a:xfrm>
            <a:off x="3981479" y="6423771"/>
            <a:ext cx="4229043" cy="230832"/>
          </a:xfrm>
          <a:prstGeom prst="rect">
            <a:avLst/>
          </a:prstGeom>
          <a:noFill/>
        </p:spPr>
        <p:txBody>
          <a:bodyPr wrap="none" rtlCol="0">
            <a:spAutoFit/>
          </a:bodyPr>
          <a:lstStyle/>
          <a:p>
            <a:r>
              <a:rPr lang="en-US" sz="900" dirty="0">
                <a:solidFill>
                  <a:schemeClr val="bg1">
                    <a:lumMod val="65000"/>
                  </a:schemeClr>
                </a:solidFill>
                <a:latin typeface="Roboto" panose="02000000000000000000" pitchFamily="2" charset="0"/>
                <a:ea typeface="Roboto" panose="02000000000000000000" pitchFamily="2" charset="0"/>
              </a:rPr>
              <a:t>GROUP 4 | Machine Learning, Robotics And Sensor Networks Summer School</a:t>
            </a:r>
          </a:p>
        </p:txBody>
      </p:sp>
      <p:sp>
        <p:nvSpPr>
          <p:cNvPr id="43" name="TextBox 23">
            <a:extLst>
              <a:ext uri="{FF2B5EF4-FFF2-40B4-BE49-F238E27FC236}">
                <a16:creationId xmlns:a16="http://schemas.microsoft.com/office/drawing/2014/main" id="{0CB9CC23-5A31-4102-8698-A9CF966F189B}"/>
              </a:ext>
            </a:extLst>
          </p:cNvPr>
          <p:cNvSpPr txBox="1"/>
          <p:nvPr/>
        </p:nvSpPr>
        <p:spPr>
          <a:xfrm>
            <a:off x="11173652" y="6423771"/>
            <a:ext cx="601447" cy="230832"/>
          </a:xfrm>
          <a:prstGeom prst="rect">
            <a:avLst/>
          </a:prstGeom>
          <a:noFill/>
        </p:spPr>
        <p:txBody>
          <a:bodyPr wrap="none" rtlCol="0">
            <a:spAutoFit/>
          </a:bodyPr>
          <a:lstStyle/>
          <a:p>
            <a:r>
              <a:rPr lang="en-US" altLang="zh-CN" sz="900" dirty="0">
                <a:solidFill>
                  <a:schemeClr val="bg1">
                    <a:lumMod val="65000"/>
                  </a:schemeClr>
                </a:solidFill>
                <a:latin typeface="Roboto" panose="02000000000000000000" pitchFamily="2" charset="0"/>
                <a:ea typeface="Roboto" panose="02000000000000000000" pitchFamily="2" charset="0"/>
              </a:rPr>
              <a:t>08/2018</a:t>
            </a:r>
            <a:endParaRPr lang="en-US" sz="900" dirty="0">
              <a:solidFill>
                <a:schemeClr val="bg1">
                  <a:lumMod val="65000"/>
                </a:schemeClr>
              </a:solidFill>
              <a:latin typeface="Roboto" panose="02000000000000000000" pitchFamily="2" charset="0"/>
              <a:ea typeface="Roboto" panose="02000000000000000000" pitchFamily="2" charset="0"/>
            </a:endParaRPr>
          </a:p>
        </p:txBody>
      </p:sp>
      <p:pic>
        <p:nvPicPr>
          <p:cNvPr id="44" name="图片 43">
            <a:extLst>
              <a:ext uri="{FF2B5EF4-FFF2-40B4-BE49-F238E27FC236}">
                <a16:creationId xmlns:a16="http://schemas.microsoft.com/office/drawing/2014/main" id="{3EE59F7F-B272-4154-8C76-6D82543FE56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2" name="矩形 1">
            <a:extLst>
              <a:ext uri="{FF2B5EF4-FFF2-40B4-BE49-F238E27FC236}">
                <a16:creationId xmlns:a16="http://schemas.microsoft.com/office/drawing/2014/main" id="{72E196E6-025A-403C-8D43-5C3E89B0CC33}"/>
              </a:ext>
            </a:extLst>
          </p:cNvPr>
          <p:cNvSpPr/>
          <p:nvPr/>
        </p:nvSpPr>
        <p:spPr>
          <a:xfrm>
            <a:off x="780165" y="686507"/>
            <a:ext cx="1721433" cy="369332"/>
          </a:xfrm>
          <a:prstGeom prst="rect">
            <a:avLst/>
          </a:prstGeom>
        </p:spPr>
        <p:txBody>
          <a:bodyPr wrap="none">
            <a:spAutoFit/>
          </a:bodyPr>
          <a:lstStyle/>
          <a:p>
            <a:pPr algn="ctr"/>
            <a:r>
              <a:rPr lang="en-US" altLang="zh-CN" dirty="0">
                <a:solidFill>
                  <a:schemeClr val="bg1">
                    <a:lumMod val="75000"/>
                  </a:schemeClr>
                </a:solidFill>
                <a:latin typeface="Dense" panose="02000000000000000000" pitchFamily="50" charset="0"/>
                <a:ea typeface="Roboto" panose="02000000000000000000" pitchFamily="2" charset="0"/>
              </a:rPr>
              <a:t>Module Analysis</a:t>
            </a:r>
          </a:p>
        </p:txBody>
      </p:sp>
      <p:sp>
        <p:nvSpPr>
          <p:cNvPr id="16" name="Rectangle 1">
            <a:extLst>
              <a:ext uri="{FF2B5EF4-FFF2-40B4-BE49-F238E27FC236}">
                <a16:creationId xmlns:a16="http://schemas.microsoft.com/office/drawing/2014/main" id="{85284CEF-ED92-44E5-910D-D304094BC975}"/>
              </a:ext>
            </a:extLst>
          </p:cNvPr>
          <p:cNvSpPr/>
          <p:nvPr/>
        </p:nvSpPr>
        <p:spPr>
          <a:xfrm>
            <a:off x="2820709" y="494459"/>
            <a:ext cx="9371292" cy="57051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tIns="36000" rtlCol="0" anchor="ctr"/>
          <a:lstStyle/>
          <a:p>
            <a:pPr algn="ctr"/>
            <a:endParaRPr lang="en-US" sz="2800" dirty="0">
              <a:solidFill>
                <a:schemeClr val="accent1">
                  <a:lumMod val="75000"/>
                </a:schemeClr>
              </a:solidFill>
            </a:endParaRPr>
          </a:p>
        </p:txBody>
      </p:sp>
      <p:pic>
        <p:nvPicPr>
          <p:cNvPr id="15" name="图片占位符 8">
            <a:extLst>
              <a:ext uri="{FF2B5EF4-FFF2-40B4-BE49-F238E27FC236}">
                <a16:creationId xmlns:a16="http://schemas.microsoft.com/office/drawing/2014/main" id="{30DF0E14-4696-43FE-8644-56EFA71FCA13}"/>
              </a:ext>
            </a:extLst>
          </p:cNvPr>
          <p:cNvPicPr>
            <a:picLocks noChangeAspect="1"/>
          </p:cNvPicPr>
          <p:nvPr/>
        </p:nvPicPr>
        <p:blipFill>
          <a:blip r:embed="rId4">
            <a:extLst>
              <a:ext uri="{28A0092B-C50C-407E-A947-70E740481C1C}">
                <a14:useLocalDpi xmlns:a14="http://schemas.microsoft.com/office/drawing/2010/main" val="0"/>
              </a:ext>
            </a:extLst>
          </a:blip>
          <a:srcRect t="15699" b="15699"/>
          <a:stretch>
            <a:fillRect/>
          </a:stretch>
        </p:blipFill>
        <p:spPr>
          <a:xfrm>
            <a:off x="2825931" y="871173"/>
            <a:ext cx="9381888" cy="5148860"/>
          </a:xfrm>
          <a:prstGeom prst="rect">
            <a:avLst/>
          </a:prstGeom>
          <a:solidFill>
            <a:schemeClr val="bg1">
              <a:lumMod val="65000"/>
            </a:schemeClr>
          </a:solidFill>
        </p:spPr>
      </p:pic>
      <p:sp>
        <p:nvSpPr>
          <p:cNvPr id="17" name="矩形 16">
            <a:extLst>
              <a:ext uri="{FF2B5EF4-FFF2-40B4-BE49-F238E27FC236}">
                <a16:creationId xmlns:a16="http://schemas.microsoft.com/office/drawing/2014/main" id="{86698C06-01AE-49C7-AFA9-EBCAB98B527F}"/>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PART 2  CORE TECHNIQUE</a:t>
            </a:r>
          </a:p>
        </p:txBody>
      </p:sp>
    </p:spTree>
    <p:extLst>
      <p:ext uri="{BB962C8B-B14F-4D97-AF65-F5344CB8AC3E}">
        <p14:creationId xmlns:p14="http://schemas.microsoft.com/office/powerpoint/2010/main" val="660088174"/>
      </p:ext>
    </p:extLst>
  </p:cSld>
  <p:clrMapOvr>
    <a:masterClrMapping/>
  </p:clrMapOvr>
  <p:transition spd="med">
    <p:split orient="ver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7"/>
          <p:cNvSpPr>
            <a:spLocks/>
          </p:cNvSpPr>
          <p:nvPr/>
        </p:nvSpPr>
        <p:spPr bwMode="auto">
          <a:xfrm rot="2707862">
            <a:off x="1332998" y="2069415"/>
            <a:ext cx="1482280" cy="1482279"/>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4">
              <a:lumMod val="60000"/>
              <a:lumOff val="40000"/>
            </a:schemeClr>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1" name="Freeform 7"/>
          <p:cNvSpPr>
            <a:spLocks/>
          </p:cNvSpPr>
          <p:nvPr/>
        </p:nvSpPr>
        <p:spPr bwMode="auto">
          <a:xfrm rot="20889290">
            <a:off x="2924914" y="3330882"/>
            <a:ext cx="1482280" cy="1482279"/>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bg1">
              <a:lumMod val="50000"/>
            </a:schemeClr>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2" name="Freeform 7"/>
          <p:cNvSpPr>
            <a:spLocks/>
          </p:cNvSpPr>
          <p:nvPr/>
        </p:nvSpPr>
        <p:spPr bwMode="auto">
          <a:xfrm rot="1460867">
            <a:off x="1305511" y="4440109"/>
            <a:ext cx="1018807" cy="1018806"/>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5"/>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3" name="Freeform 7"/>
          <p:cNvSpPr>
            <a:spLocks/>
          </p:cNvSpPr>
          <p:nvPr/>
        </p:nvSpPr>
        <p:spPr bwMode="auto">
          <a:xfrm rot="2598298">
            <a:off x="2184785" y="3818290"/>
            <a:ext cx="627314" cy="627313"/>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3"/>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4" name="Freeform 7"/>
          <p:cNvSpPr>
            <a:spLocks/>
          </p:cNvSpPr>
          <p:nvPr/>
        </p:nvSpPr>
        <p:spPr bwMode="auto">
          <a:xfrm rot="20676794">
            <a:off x="1256744" y="3848984"/>
            <a:ext cx="382523" cy="382522"/>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2"/>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9" name="TextBox 18"/>
          <p:cNvSpPr txBox="1"/>
          <p:nvPr/>
        </p:nvSpPr>
        <p:spPr>
          <a:xfrm>
            <a:off x="4298918" y="502180"/>
            <a:ext cx="3594317" cy="707886"/>
          </a:xfrm>
          <a:prstGeom prst="rect">
            <a:avLst/>
          </a:prstGeom>
          <a:noFill/>
        </p:spPr>
        <p:txBody>
          <a:bodyPr wrap="none" rtlCol="0">
            <a:spAutoFit/>
          </a:bodyPr>
          <a:lstStyle/>
          <a:p>
            <a:pPr algn="ctr"/>
            <a:r>
              <a:rPr lang="en-US" sz="4000" dirty="0">
                <a:solidFill>
                  <a:schemeClr val="tx1">
                    <a:lumMod val="65000"/>
                    <a:lumOff val="35000"/>
                  </a:schemeClr>
                </a:solidFill>
                <a:latin typeface="Dense" panose="02000000000000000000" pitchFamily="50" charset="0"/>
                <a:ea typeface="Roboto" panose="02000000000000000000" pitchFamily="2" charset="0"/>
              </a:rPr>
              <a:t>Module Analysis</a:t>
            </a:r>
          </a:p>
        </p:txBody>
      </p:sp>
      <p:sp>
        <p:nvSpPr>
          <p:cNvPr id="23" name="TextBox 21">
            <a:extLst>
              <a:ext uri="{FF2B5EF4-FFF2-40B4-BE49-F238E27FC236}">
                <a16:creationId xmlns:a16="http://schemas.microsoft.com/office/drawing/2014/main" id="{24C23CD0-27C8-4385-AD39-455F627AD64F}"/>
              </a:ext>
            </a:extLst>
          </p:cNvPr>
          <p:cNvSpPr txBox="1"/>
          <p:nvPr/>
        </p:nvSpPr>
        <p:spPr>
          <a:xfrm>
            <a:off x="3981479" y="6423771"/>
            <a:ext cx="4229043" cy="230832"/>
          </a:xfrm>
          <a:prstGeom prst="rect">
            <a:avLst/>
          </a:prstGeom>
          <a:noFill/>
        </p:spPr>
        <p:txBody>
          <a:bodyPr wrap="none" rtlCol="0">
            <a:spAutoFit/>
          </a:bodyPr>
          <a:lstStyle/>
          <a:p>
            <a:r>
              <a:rPr lang="en-US" sz="900" dirty="0">
                <a:solidFill>
                  <a:schemeClr val="bg1">
                    <a:lumMod val="65000"/>
                  </a:schemeClr>
                </a:solidFill>
                <a:latin typeface="Roboto" panose="02000000000000000000" pitchFamily="2" charset="0"/>
                <a:ea typeface="Roboto" panose="02000000000000000000" pitchFamily="2" charset="0"/>
              </a:rPr>
              <a:t>GROUP 4 | Machine Learning, Robotics And Sensor Networks Summer School</a:t>
            </a:r>
          </a:p>
        </p:txBody>
      </p:sp>
      <p:sp>
        <p:nvSpPr>
          <p:cNvPr id="27" name="TextBox 23">
            <a:extLst>
              <a:ext uri="{FF2B5EF4-FFF2-40B4-BE49-F238E27FC236}">
                <a16:creationId xmlns:a16="http://schemas.microsoft.com/office/drawing/2014/main" id="{1F638162-672A-4D9D-88B7-62FD14C239DF}"/>
              </a:ext>
            </a:extLst>
          </p:cNvPr>
          <p:cNvSpPr txBox="1"/>
          <p:nvPr/>
        </p:nvSpPr>
        <p:spPr>
          <a:xfrm>
            <a:off x="11173652" y="6423771"/>
            <a:ext cx="601447" cy="230832"/>
          </a:xfrm>
          <a:prstGeom prst="rect">
            <a:avLst/>
          </a:prstGeom>
          <a:noFill/>
        </p:spPr>
        <p:txBody>
          <a:bodyPr wrap="none" rtlCol="0">
            <a:spAutoFit/>
          </a:bodyPr>
          <a:lstStyle/>
          <a:p>
            <a:r>
              <a:rPr lang="en-US" altLang="zh-CN" sz="900" dirty="0">
                <a:solidFill>
                  <a:schemeClr val="bg1">
                    <a:lumMod val="65000"/>
                  </a:schemeClr>
                </a:solidFill>
                <a:latin typeface="Roboto" panose="02000000000000000000" pitchFamily="2" charset="0"/>
                <a:ea typeface="Roboto" panose="02000000000000000000" pitchFamily="2" charset="0"/>
              </a:rPr>
              <a:t>08/2018</a:t>
            </a:r>
            <a:endParaRPr lang="en-US" sz="900" dirty="0">
              <a:solidFill>
                <a:schemeClr val="bg1">
                  <a:lumMod val="65000"/>
                </a:schemeClr>
              </a:solidFill>
              <a:latin typeface="Roboto" panose="02000000000000000000" pitchFamily="2" charset="0"/>
              <a:ea typeface="Roboto" panose="02000000000000000000" pitchFamily="2" charset="0"/>
            </a:endParaRPr>
          </a:p>
        </p:txBody>
      </p:sp>
      <p:pic>
        <p:nvPicPr>
          <p:cNvPr id="28" name="图片 27">
            <a:extLst>
              <a:ext uri="{FF2B5EF4-FFF2-40B4-BE49-F238E27FC236}">
                <a16:creationId xmlns:a16="http://schemas.microsoft.com/office/drawing/2014/main" id="{62CEEE99-FB80-4D3D-805D-EA478473AA7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29" name="Rectangle 24">
            <a:extLst>
              <a:ext uri="{FF2B5EF4-FFF2-40B4-BE49-F238E27FC236}">
                <a16:creationId xmlns:a16="http://schemas.microsoft.com/office/drawing/2014/main" id="{C900AE26-D922-4485-8F2A-4DDDB340DABD}"/>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0" name="图示 29">
            <a:extLst>
              <a:ext uri="{FF2B5EF4-FFF2-40B4-BE49-F238E27FC236}">
                <a16:creationId xmlns:a16="http://schemas.microsoft.com/office/drawing/2014/main" id="{101570ED-B3F1-47B5-BD24-3C9BE816698D}"/>
              </a:ext>
            </a:extLst>
          </p:cNvPr>
          <p:cNvGraphicFramePr/>
          <p:nvPr>
            <p:extLst>
              <p:ext uri="{D42A27DB-BD31-4B8C-83A1-F6EECF244321}">
                <p14:modId xmlns:p14="http://schemas.microsoft.com/office/powerpoint/2010/main" val="3663913789"/>
              </p:ext>
            </p:extLst>
          </p:nvPr>
        </p:nvGraphicFramePr>
        <p:xfrm>
          <a:off x="1374447" y="1504213"/>
          <a:ext cx="9443106" cy="462541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5" name="矩形 14">
            <a:extLst>
              <a:ext uri="{FF2B5EF4-FFF2-40B4-BE49-F238E27FC236}">
                <a16:creationId xmlns:a16="http://schemas.microsoft.com/office/drawing/2014/main" id="{56C90B04-80F4-497B-BB22-A273FCD325A4}"/>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PART 2  CORE TECHNIQUE</a:t>
            </a:r>
          </a:p>
        </p:txBody>
      </p:sp>
    </p:spTree>
    <p:extLst>
      <p:ext uri="{BB962C8B-B14F-4D97-AF65-F5344CB8AC3E}">
        <p14:creationId xmlns:p14="http://schemas.microsoft.com/office/powerpoint/2010/main" val="1507470335"/>
      </p:ext>
    </p:extLst>
  </p:cSld>
  <p:clrMapOvr>
    <a:masterClrMapping/>
  </p:clrMapOvr>
  <mc:AlternateContent xmlns:mc="http://schemas.openxmlformats.org/markup-compatibility/2006" xmlns:p14="http://schemas.microsoft.com/office/powerpoint/2010/main">
    <mc:Choice Requires="p14">
      <p:transition advClick="0" advTm="50">
        <p14:flythrough dir="out" hasBounce="1"/>
      </p:transition>
    </mc:Choice>
    <mc:Fallback xmlns="">
      <p:transition advClick="0" advTm="5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7"/>
          <p:cNvSpPr>
            <a:spLocks/>
          </p:cNvSpPr>
          <p:nvPr/>
        </p:nvSpPr>
        <p:spPr bwMode="auto">
          <a:xfrm rot="2707862">
            <a:off x="1332998" y="2069415"/>
            <a:ext cx="1482280" cy="1482279"/>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4">
              <a:lumMod val="60000"/>
              <a:lumOff val="40000"/>
            </a:schemeClr>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1" name="Freeform 7"/>
          <p:cNvSpPr>
            <a:spLocks/>
          </p:cNvSpPr>
          <p:nvPr/>
        </p:nvSpPr>
        <p:spPr bwMode="auto">
          <a:xfrm rot="20889290">
            <a:off x="2924914" y="3330882"/>
            <a:ext cx="1482280" cy="1482279"/>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bg1">
              <a:lumMod val="50000"/>
            </a:schemeClr>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2" name="Freeform 7"/>
          <p:cNvSpPr>
            <a:spLocks/>
          </p:cNvSpPr>
          <p:nvPr/>
        </p:nvSpPr>
        <p:spPr bwMode="auto">
          <a:xfrm rot="1460867">
            <a:off x="1305511" y="4440109"/>
            <a:ext cx="1018807" cy="1018806"/>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5"/>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3" name="Freeform 7"/>
          <p:cNvSpPr>
            <a:spLocks/>
          </p:cNvSpPr>
          <p:nvPr/>
        </p:nvSpPr>
        <p:spPr bwMode="auto">
          <a:xfrm rot="2598298">
            <a:off x="2184785" y="3818290"/>
            <a:ext cx="627314" cy="627313"/>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3"/>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4" name="Freeform 7"/>
          <p:cNvSpPr>
            <a:spLocks/>
          </p:cNvSpPr>
          <p:nvPr/>
        </p:nvSpPr>
        <p:spPr bwMode="auto">
          <a:xfrm rot="20676794">
            <a:off x="1256744" y="3848984"/>
            <a:ext cx="382523" cy="382522"/>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2"/>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9" name="TextBox 18"/>
          <p:cNvSpPr txBox="1"/>
          <p:nvPr/>
        </p:nvSpPr>
        <p:spPr>
          <a:xfrm>
            <a:off x="4298918" y="502180"/>
            <a:ext cx="3594317" cy="707886"/>
          </a:xfrm>
          <a:prstGeom prst="rect">
            <a:avLst/>
          </a:prstGeom>
          <a:noFill/>
        </p:spPr>
        <p:txBody>
          <a:bodyPr wrap="none" rtlCol="0">
            <a:spAutoFit/>
          </a:bodyPr>
          <a:lstStyle/>
          <a:p>
            <a:pPr algn="ctr"/>
            <a:r>
              <a:rPr lang="en-US" sz="4000" dirty="0">
                <a:solidFill>
                  <a:schemeClr val="tx1">
                    <a:lumMod val="65000"/>
                    <a:lumOff val="35000"/>
                  </a:schemeClr>
                </a:solidFill>
                <a:latin typeface="Dense" panose="02000000000000000000" pitchFamily="50" charset="0"/>
                <a:ea typeface="Roboto" panose="02000000000000000000" pitchFamily="2" charset="0"/>
              </a:rPr>
              <a:t>Module Analysis</a:t>
            </a:r>
          </a:p>
        </p:txBody>
      </p:sp>
      <p:sp>
        <p:nvSpPr>
          <p:cNvPr id="23" name="TextBox 21">
            <a:extLst>
              <a:ext uri="{FF2B5EF4-FFF2-40B4-BE49-F238E27FC236}">
                <a16:creationId xmlns:a16="http://schemas.microsoft.com/office/drawing/2014/main" id="{24C23CD0-27C8-4385-AD39-455F627AD64F}"/>
              </a:ext>
            </a:extLst>
          </p:cNvPr>
          <p:cNvSpPr txBox="1"/>
          <p:nvPr/>
        </p:nvSpPr>
        <p:spPr>
          <a:xfrm>
            <a:off x="3981479" y="6423771"/>
            <a:ext cx="4229043" cy="230832"/>
          </a:xfrm>
          <a:prstGeom prst="rect">
            <a:avLst/>
          </a:prstGeom>
          <a:noFill/>
        </p:spPr>
        <p:txBody>
          <a:bodyPr wrap="none" rtlCol="0">
            <a:spAutoFit/>
          </a:bodyPr>
          <a:lstStyle/>
          <a:p>
            <a:r>
              <a:rPr lang="en-US" sz="900" dirty="0">
                <a:solidFill>
                  <a:schemeClr val="bg1">
                    <a:lumMod val="65000"/>
                  </a:schemeClr>
                </a:solidFill>
                <a:latin typeface="Roboto" panose="02000000000000000000" pitchFamily="2" charset="0"/>
                <a:ea typeface="Roboto" panose="02000000000000000000" pitchFamily="2" charset="0"/>
              </a:rPr>
              <a:t>GROUP 4 | Machine Learning, Robotics And Sensor Networks Summer School</a:t>
            </a:r>
          </a:p>
        </p:txBody>
      </p:sp>
      <p:sp>
        <p:nvSpPr>
          <p:cNvPr id="27" name="TextBox 23">
            <a:extLst>
              <a:ext uri="{FF2B5EF4-FFF2-40B4-BE49-F238E27FC236}">
                <a16:creationId xmlns:a16="http://schemas.microsoft.com/office/drawing/2014/main" id="{1F638162-672A-4D9D-88B7-62FD14C239DF}"/>
              </a:ext>
            </a:extLst>
          </p:cNvPr>
          <p:cNvSpPr txBox="1"/>
          <p:nvPr/>
        </p:nvSpPr>
        <p:spPr>
          <a:xfrm>
            <a:off x="11173652" y="6423771"/>
            <a:ext cx="601447" cy="230832"/>
          </a:xfrm>
          <a:prstGeom prst="rect">
            <a:avLst/>
          </a:prstGeom>
          <a:noFill/>
        </p:spPr>
        <p:txBody>
          <a:bodyPr wrap="none" rtlCol="0">
            <a:spAutoFit/>
          </a:bodyPr>
          <a:lstStyle/>
          <a:p>
            <a:r>
              <a:rPr lang="en-US" altLang="zh-CN" sz="900" dirty="0">
                <a:solidFill>
                  <a:schemeClr val="bg1">
                    <a:lumMod val="65000"/>
                  </a:schemeClr>
                </a:solidFill>
                <a:latin typeface="Roboto" panose="02000000000000000000" pitchFamily="2" charset="0"/>
                <a:ea typeface="Roboto" panose="02000000000000000000" pitchFamily="2" charset="0"/>
              </a:rPr>
              <a:t>08/2018</a:t>
            </a:r>
            <a:endParaRPr lang="en-US" sz="900" dirty="0">
              <a:solidFill>
                <a:schemeClr val="bg1">
                  <a:lumMod val="65000"/>
                </a:schemeClr>
              </a:solidFill>
              <a:latin typeface="Roboto" panose="02000000000000000000" pitchFamily="2" charset="0"/>
              <a:ea typeface="Roboto" panose="02000000000000000000" pitchFamily="2" charset="0"/>
            </a:endParaRPr>
          </a:p>
        </p:txBody>
      </p:sp>
      <p:pic>
        <p:nvPicPr>
          <p:cNvPr id="28" name="图片 27">
            <a:extLst>
              <a:ext uri="{FF2B5EF4-FFF2-40B4-BE49-F238E27FC236}">
                <a16:creationId xmlns:a16="http://schemas.microsoft.com/office/drawing/2014/main" id="{62CEEE99-FB80-4D3D-805D-EA478473AA7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29" name="Rectangle 24">
            <a:extLst>
              <a:ext uri="{FF2B5EF4-FFF2-40B4-BE49-F238E27FC236}">
                <a16:creationId xmlns:a16="http://schemas.microsoft.com/office/drawing/2014/main" id="{C900AE26-D922-4485-8F2A-4DDDB340DABD}"/>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0" name="图示 29">
            <a:extLst>
              <a:ext uri="{FF2B5EF4-FFF2-40B4-BE49-F238E27FC236}">
                <a16:creationId xmlns:a16="http://schemas.microsoft.com/office/drawing/2014/main" id="{101570ED-B3F1-47B5-BD24-3C9BE816698D}"/>
              </a:ext>
            </a:extLst>
          </p:cNvPr>
          <p:cNvGraphicFramePr/>
          <p:nvPr>
            <p:extLst>
              <p:ext uri="{D42A27DB-BD31-4B8C-83A1-F6EECF244321}">
                <p14:modId xmlns:p14="http://schemas.microsoft.com/office/powerpoint/2010/main" val="362503107"/>
              </p:ext>
            </p:extLst>
          </p:nvPr>
        </p:nvGraphicFramePr>
        <p:xfrm>
          <a:off x="-3548175" y="1234377"/>
          <a:ext cx="14080624" cy="502125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5" name="矩形 14">
            <a:extLst>
              <a:ext uri="{FF2B5EF4-FFF2-40B4-BE49-F238E27FC236}">
                <a16:creationId xmlns:a16="http://schemas.microsoft.com/office/drawing/2014/main" id="{0D727D3C-18FC-4E74-841C-D56AB22E03A2}"/>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PART 2  CORE TECHNIQUE</a:t>
            </a:r>
          </a:p>
        </p:txBody>
      </p:sp>
    </p:spTree>
    <p:extLst>
      <p:ext uri="{BB962C8B-B14F-4D97-AF65-F5344CB8AC3E}">
        <p14:creationId xmlns:p14="http://schemas.microsoft.com/office/powerpoint/2010/main" val="38637399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Oval 10"/>
          <p:cNvSpPr/>
          <p:nvPr/>
        </p:nvSpPr>
        <p:spPr>
          <a:xfrm>
            <a:off x="2201098" y="3699256"/>
            <a:ext cx="1397762" cy="1397762"/>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2714165" y="3021453"/>
            <a:ext cx="986198" cy="986198"/>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1603046" y="2116552"/>
            <a:ext cx="1196101" cy="1196101"/>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1194927" y="2892132"/>
            <a:ext cx="733908" cy="733908"/>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804126" y="3873183"/>
            <a:ext cx="1124709" cy="1124709"/>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935342" y="3441572"/>
            <a:ext cx="431611" cy="431611"/>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6044854" y="3699256"/>
            <a:ext cx="1397762" cy="1397762"/>
          </a:xfrm>
          <a:prstGeom prst="ellipse">
            <a:avLst/>
          </a:prstGeom>
          <a:solidFill>
            <a:schemeClr val="tx1">
              <a:lumMod val="75000"/>
              <a:lumOff val="2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6557920" y="3021453"/>
            <a:ext cx="986198" cy="986198"/>
          </a:xfrm>
          <a:prstGeom prst="ellipse">
            <a:avLst/>
          </a:prstGeom>
          <a:solidFill>
            <a:schemeClr val="tx1">
              <a:lumMod val="75000"/>
              <a:lumOff val="2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5446801" y="2116552"/>
            <a:ext cx="1196101" cy="1196101"/>
          </a:xfrm>
          <a:prstGeom prst="ellipse">
            <a:avLst/>
          </a:prstGeom>
          <a:solidFill>
            <a:schemeClr val="tx1">
              <a:lumMod val="75000"/>
              <a:lumOff val="2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5038682" y="2892132"/>
            <a:ext cx="733908" cy="733908"/>
          </a:xfrm>
          <a:prstGeom prst="ellipse">
            <a:avLst/>
          </a:prstGeom>
          <a:solidFill>
            <a:schemeClr val="tx1">
              <a:lumMod val="75000"/>
              <a:lumOff val="2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4647881" y="3873183"/>
            <a:ext cx="1124709" cy="1124709"/>
          </a:xfrm>
          <a:prstGeom prst="ellipse">
            <a:avLst/>
          </a:prstGeom>
          <a:solidFill>
            <a:schemeClr val="tx1">
              <a:lumMod val="75000"/>
              <a:lumOff val="2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4779098" y="3441572"/>
            <a:ext cx="431611" cy="431611"/>
          </a:xfrm>
          <a:prstGeom prst="ellipse">
            <a:avLst/>
          </a:prstGeom>
          <a:solidFill>
            <a:schemeClr val="tx1">
              <a:lumMod val="75000"/>
              <a:lumOff val="2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10049341" y="3699256"/>
            <a:ext cx="1397762" cy="1397762"/>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10562408" y="3021453"/>
            <a:ext cx="986198" cy="986198"/>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9451288" y="2116552"/>
            <a:ext cx="1196101" cy="1196101"/>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9043170" y="2892132"/>
            <a:ext cx="733908" cy="733908"/>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8652369" y="3873183"/>
            <a:ext cx="1124709" cy="1124709"/>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8783585" y="3441572"/>
            <a:ext cx="431611" cy="431611"/>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a:cxnSpLocks/>
          </p:cNvCxnSpPr>
          <p:nvPr/>
        </p:nvCxnSpPr>
        <p:spPr>
          <a:xfrm>
            <a:off x="3918164" y="3660695"/>
            <a:ext cx="572417" cy="0"/>
          </a:xfrm>
          <a:prstGeom prst="line">
            <a:avLst/>
          </a:prstGeom>
          <a:ln>
            <a:solidFill>
              <a:schemeClr val="bg1">
                <a:lumMod val="6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cxnSpLocks/>
          </p:cNvCxnSpPr>
          <p:nvPr/>
        </p:nvCxnSpPr>
        <p:spPr>
          <a:xfrm>
            <a:off x="7802671" y="3654155"/>
            <a:ext cx="572417" cy="0"/>
          </a:xfrm>
          <a:prstGeom prst="line">
            <a:avLst/>
          </a:prstGeom>
          <a:ln>
            <a:solidFill>
              <a:schemeClr val="bg1">
                <a:lumMod val="6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43" name="TextBox 18">
            <a:extLst>
              <a:ext uri="{FF2B5EF4-FFF2-40B4-BE49-F238E27FC236}">
                <a16:creationId xmlns:a16="http://schemas.microsoft.com/office/drawing/2014/main" id="{19E885E4-3D29-4480-9505-E5A51B65D606}"/>
              </a:ext>
            </a:extLst>
          </p:cNvPr>
          <p:cNvSpPr txBox="1"/>
          <p:nvPr/>
        </p:nvSpPr>
        <p:spPr>
          <a:xfrm>
            <a:off x="4298918" y="502180"/>
            <a:ext cx="3594317" cy="707886"/>
          </a:xfrm>
          <a:prstGeom prst="rect">
            <a:avLst/>
          </a:prstGeom>
          <a:noFill/>
        </p:spPr>
        <p:txBody>
          <a:bodyPr wrap="none" rtlCol="0">
            <a:spAutoFit/>
          </a:bodyPr>
          <a:lstStyle/>
          <a:p>
            <a:pPr algn="ctr"/>
            <a:r>
              <a:rPr lang="en-US" sz="4000" dirty="0">
                <a:solidFill>
                  <a:schemeClr val="tx1">
                    <a:lumMod val="65000"/>
                    <a:lumOff val="35000"/>
                  </a:schemeClr>
                </a:solidFill>
                <a:latin typeface="Dense" panose="02000000000000000000" pitchFamily="50" charset="0"/>
                <a:ea typeface="Roboto" panose="02000000000000000000" pitchFamily="2" charset="0"/>
              </a:rPr>
              <a:t>Module Analysis</a:t>
            </a:r>
          </a:p>
        </p:txBody>
      </p:sp>
      <p:sp>
        <p:nvSpPr>
          <p:cNvPr id="44" name="Rectangle 24">
            <a:extLst>
              <a:ext uri="{FF2B5EF4-FFF2-40B4-BE49-F238E27FC236}">
                <a16:creationId xmlns:a16="http://schemas.microsoft.com/office/drawing/2014/main" id="{CA8C17C6-84E8-4388-B205-80400744CDF1}"/>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21">
            <a:extLst>
              <a:ext uri="{FF2B5EF4-FFF2-40B4-BE49-F238E27FC236}">
                <a16:creationId xmlns:a16="http://schemas.microsoft.com/office/drawing/2014/main" id="{E4EF5594-F1FA-47A3-954A-F81ACDEED09A}"/>
              </a:ext>
            </a:extLst>
          </p:cNvPr>
          <p:cNvSpPr txBox="1"/>
          <p:nvPr/>
        </p:nvSpPr>
        <p:spPr>
          <a:xfrm>
            <a:off x="3981479" y="6423771"/>
            <a:ext cx="4229043" cy="230832"/>
          </a:xfrm>
          <a:prstGeom prst="rect">
            <a:avLst/>
          </a:prstGeom>
          <a:noFill/>
        </p:spPr>
        <p:txBody>
          <a:bodyPr wrap="none" rtlCol="0">
            <a:spAutoFit/>
          </a:bodyPr>
          <a:lstStyle/>
          <a:p>
            <a:r>
              <a:rPr lang="en-US" sz="900" dirty="0">
                <a:solidFill>
                  <a:schemeClr val="bg1">
                    <a:lumMod val="65000"/>
                  </a:schemeClr>
                </a:solidFill>
                <a:latin typeface="Roboto" panose="02000000000000000000" pitchFamily="2" charset="0"/>
                <a:ea typeface="Roboto" panose="02000000000000000000" pitchFamily="2" charset="0"/>
              </a:rPr>
              <a:t>GROUP 4 | Machine Learning, Robotics And Sensor Networks Summer School</a:t>
            </a:r>
          </a:p>
        </p:txBody>
      </p:sp>
      <p:sp>
        <p:nvSpPr>
          <p:cNvPr id="50" name="TextBox 23">
            <a:extLst>
              <a:ext uri="{FF2B5EF4-FFF2-40B4-BE49-F238E27FC236}">
                <a16:creationId xmlns:a16="http://schemas.microsoft.com/office/drawing/2014/main" id="{15835401-A4C8-4B5F-ACF0-E0B9F2873AFF}"/>
              </a:ext>
            </a:extLst>
          </p:cNvPr>
          <p:cNvSpPr txBox="1"/>
          <p:nvPr/>
        </p:nvSpPr>
        <p:spPr>
          <a:xfrm>
            <a:off x="11173652" y="6423771"/>
            <a:ext cx="601447" cy="230832"/>
          </a:xfrm>
          <a:prstGeom prst="rect">
            <a:avLst/>
          </a:prstGeom>
          <a:noFill/>
        </p:spPr>
        <p:txBody>
          <a:bodyPr wrap="none" rtlCol="0">
            <a:spAutoFit/>
          </a:bodyPr>
          <a:lstStyle/>
          <a:p>
            <a:r>
              <a:rPr lang="en-US" altLang="zh-CN" sz="900" dirty="0">
                <a:solidFill>
                  <a:schemeClr val="bg1">
                    <a:lumMod val="65000"/>
                  </a:schemeClr>
                </a:solidFill>
                <a:latin typeface="Roboto" panose="02000000000000000000" pitchFamily="2" charset="0"/>
                <a:ea typeface="Roboto" panose="02000000000000000000" pitchFamily="2" charset="0"/>
              </a:rPr>
              <a:t>08/2018</a:t>
            </a:r>
            <a:endParaRPr lang="en-US" sz="900" dirty="0">
              <a:solidFill>
                <a:schemeClr val="bg1">
                  <a:lumMod val="65000"/>
                </a:schemeClr>
              </a:solidFill>
              <a:latin typeface="Roboto" panose="02000000000000000000" pitchFamily="2" charset="0"/>
              <a:ea typeface="Roboto" panose="02000000000000000000" pitchFamily="2" charset="0"/>
            </a:endParaRPr>
          </a:p>
        </p:txBody>
      </p:sp>
      <p:pic>
        <p:nvPicPr>
          <p:cNvPr id="51" name="图片 50">
            <a:extLst>
              <a:ext uri="{FF2B5EF4-FFF2-40B4-BE49-F238E27FC236}">
                <a16:creationId xmlns:a16="http://schemas.microsoft.com/office/drawing/2014/main" id="{E06C90F0-364E-4AB5-BFCC-F6EBCA22D00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4" name="Oval 3"/>
          <p:cNvSpPr/>
          <p:nvPr/>
        </p:nvSpPr>
        <p:spPr>
          <a:xfrm>
            <a:off x="1442313" y="2926050"/>
            <a:ext cx="1764952" cy="176495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ormAutofit/>
          </a:bodyPr>
          <a:lstStyle/>
          <a:p>
            <a:pPr algn="ctr"/>
            <a:r>
              <a:rPr lang="en-US" altLang="zh-CN" sz="3200" b="1" dirty="0">
                <a:effectLst>
                  <a:outerShdw blurRad="38100" dist="38100" dir="2700000" algn="tl">
                    <a:srgbClr val="000000">
                      <a:alpha val="43137"/>
                    </a:srgbClr>
                  </a:outerShdw>
                </a:effectLst>
              </a:rPr>
              <a:t>Accuracy</a:t>
            </a:r>
            <a:endParaRPr lang="en-US" sz="14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p:txBody>
      </p:sp>
      <p:sp>
        <p:nvSpPr>
          <p:cNvPr id="25" name="Oval 24"/>
          <p:cNvSpPr/>
          <p:nvPr/>
        </p:nvSpPr>
        <p:spPr>
          <a:xfrm>
            <a:off x="5286068" y="2926050"/>
            <a:ext cx="1764952" cy="1764952"/>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ormAutofit/>
          </a:bodyPr>
          <a:lstStyle/>
          <a:p>
            <a:pPr algn="ctr"/>
            <a:r>
              <a:rPr lang="en-US" altLang="zh-CN" sz="2800" b="1" dirty="0">
                <a:effectLst>
                  <a:outerShdw blurRad="38100" dist="38100" dir="2700000" algn="tl">
                    <a:srgbClr val="000000">
                      <a:alpha val="43137"/>
                    </a:srgbClr>
                  </a:outerShdw>
                </a:effectLst>
              </a:rPr>
              <a:t>Robustness</a:t>
            </a:r>
            <a:endParaRPr lang="en-US" sz="9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p:txBody>
      </p:sp>
      <p:sp>
        <p:nvSpPr>
          <p:cNvPr id="34" name="Oval 33"/>
          <p:cNvSpPr/>
          <p:nvPr/>
        </p:nvSpPr>
        <p:spPr>
          <a:xfrm>
            <a:off x="9290556" y="2926050"/>
            <a:ext cx="1764952" cy="17649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ormAutofit/>
          </a:bodyPr>
          <a:lstStyle/>
          <a:p>
            <a:pPr algn="ctr"/>
            <a:r>
              <a:rPr lang="en-US" altLang="zh-CN" sz="2800" b="1" dirty="0">
                <a:effectLst>
                  <a:outerShdw blurRad="38100" dist="38100" dir="2700000" algn="tl">
                    <a:srgbClr val="000000">
                      <a:alpha val="43137"/>
                    </a:srgbClr>
                  </a:outerShdw>
                </a:effectLst>
              </a:rPr>
              <a:t>High </a:t>
            </a:r>
          </a:p>
          <a:p>
            <a:pPr algn="ctr"/>
            <a:r>
              <a:rPr lang="en-US" altLang="zh-CN" sz="2800" b="1" dirty="0">
                <a:effectLst>
                  <a:outerShdw blurRad="38100" dist="38100" dir="2700000" algn="tl">
                    <a:srgbClr val="000000">
                      <a:alpha val="43137"/>
                    </a:srgbClr>
                  </a:outerShdw>
                </a:effectLst>
              </a:rPr>
              <a:t>Efficiency</a:t>
            </a:r>
            <a:r>
              <a:rPr lang="en-US" altLang="zh-CN" sz="2800" dirty="0">
                <a:effectLst>
                  <a:outerShdw blurRad="38100" dist="38100" dir="2700000" algn="tl">
                    <a:srgbClr val="000000">
                      <a:alpha val="43137"/>
                    </a:srgbClr>
                  </a:outerShdw>
                </a:effectLst>
              </a:rPr>
              <a:t> </a:t>
            </a:r>
            <a:endParaRPr lang="zh-CN" altLang="en-US" sz="2800" dirty="0">
              <a:effectLst>
                <a:outerShdw blurRad="38100" dist="38100" dir="2700000" algn="tl">
                  <a:srgbClr val="000000">
                    <a:alpha val="43137"/>
                  </a:srgbClr>
                </a:outerShdw>
              </a:effectLst>
            </a:endParaRPr>
          </a:p>
        </p:txBody>
      </p:sp>
      <p:sp>
        <p:nvSpPr>
          <p:cNvPr id="32" name="矩形 31">
            <a:extLst>
              <a:ext uri="{FF2B5EF4-FFF2-40B4-BE49-F238E27FC236}">
                <a16:creationId xmlns:a16="http://schemas.microsoft.com/office/drawing/2014/main" id="{3BA53310-DAC5-49B7-8470-7840ED90CD7C}"/>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PART 2  CORE TECHNIQUE</a:t>
            </a:r>
          </a:p>
        </p:txBody>
      </p:sp>
    </p:spTree>
    <p:extLst>
      <p:ext uri="{BB962C8B-B14F-4D97-AF65-F5344CB8AC3E}">
        <p14:creationId xmlns:p14="http://schemas.microsoft.com/office/powerpoint/2010/main" val="2110600552"/>
      </p:ext>
    </p:extLst>
  </p:cSld>
  <p:clrMapOvr>
    <a:masterClrMapping/>
  </p:clrMapOvr>
  <mc:AlternateContent xmlns:mc="http://schemas.openxmlformats.org/markup-compatibility/2006" xmlns:p159="http://schemas.microsoft.com/office/powerpoint/2015/09/main">
    <mc:Choice Requires="p159">
      <p:transition>
        <p159:morph option="byWord"/>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250" fill="hold"/>
                                        <p:tgtEl>
                                          <p:spTgt spid="4"/>
                                        </p:tgtEl>
                                        <p:attrNameLst>
                                          <p:attrName>ppt_w</p:attrName>
                                        </p:attrNameLst>
                                      </p:cBhvr>
                                      <p:tavLst>
                                        <p:tav tm="0">
                                          <p:val>
                                            <p:fltVal val="0"/>
                                          </p:val>
                                        </p:tav>
                                        <p:tav tm="100000">
                                          <p:val>
                                            <p:strVal val="#ppt_w"/>
                                          </p:val>
                                        </p:tav>
                                      </p:tavLst>
                                    </p:anim>
                                    <p:anim calcmode="lin" valueType="num">
                                      <p:cBhvr>
                                        <p:cTn id="8" dur="250" fill="hold"/>
                                        <p:tgtEl>
                                          <p:spTgt spid="4"/>
                                        </p:tgtEl>
                                        <p:attrNameLst>
                                          <p:attrName>ppt_h</p:attrName>
                                        </p:attrNameLst>
                                      </p:cBhvr>
                                      <p:tavLst>
                                        <p:tav tm="0">
                                          <p:val>
                                            <p:fltVal val="0"/>
                                          </p:val>
                                        </p:tav>
                                        <p:tav tm="100000">
                                          <p:val>
                                            <p:strVal val="#ppt_h"/>
                                          </p:val>
                                        </p:tav>
                                      </p:tavLst>
                                    </p:anim>
                                    <p:animEffect transition="in" filter="fade">
                                      <p:cBhvr>
                                        <p:cTn id="9" dur="250"/>
                                        <p:tgtEl>
                                          <p:spTgt spid="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p:cTn id="12" dur="250" fill="hold"/>
                                        <p:tgtEl>
                                          <p:spTgt spid="11"/>
                                        </p:tgtEl>
                                        <p:attrNameLst>
                                          <p:attrName>ppt_w</p:attrName>
                                        </p:attrNameLst>
                                      </p:cBhvr>
                                      <p:tavLst>
                                        <p:tav tm="0">
                                          <p:val>
                                            <p:fltVal val="0"/>
                                          </p:val>
                                        </p:tav>
                                        <p:tav tm="100000">
                                          <p:val>
                                            <p:strVal val="#ppt_w"/>
                                          </p:val>
                                        </p:tav>
                                      </p:tavLst>
                                    </p:anim>
                                    <p:anim calcmode="lin" valueType="num">
                                      <p:cBhvr>
                                        <p:cTn id="13" dur="250" fill="hold"/>
                                        <p:tgtEl>
                                          <p:spTgt spid="11"/>
                                        </p:tgtEl>
                                        <p:attrNameLst>
                                          <p:attrName>ppt_h</p:attrName>
                                        </p:attrNameLst>
                                      </p:cBhvr>
                                      <p:tavLst>
                                        <p:tav tm="0">
                                          <p:val>
                                            <p:fltVal val="0"/>
                                          </p:val>
                                        </p:tav>
                                        <p:tav tm="100000">
                                          <p:val>
                                            <p:strVal val="#ppt_h"/>
                                          </p:val>
                                        </p:tav>
                                      </p:tavLst>
                                    </p:anim>
                                    <p:animEffect transition="in" filter="fade">
                                      <p:cBhvr>
                                        <p:cTn id="14" dur="250"/>
                                        <p:tgtEl>
                                          <p:spTgt spid="11"/>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250" fill="hold"/>
                                        <p:tgtEl>
                                          <p:spTgt spid="12"/>
                                        </p:tgtEl>
                                        <p:attrNameLst>
                                          <p:attrName>ppt_w</p:attrName>
                                        </p:attrNameLst>
                                      </p:cBhvr>
                                      <p:tavLst>
                                        <p:tav tm="0">
                                          <p:val>
                                            <p:fltVal val="0"/>
                                          </p:val>
                                        </p:tav>
                                        <p:tav tm="100000">
                                          <p:val>
                                            <p:strVal val="#ppt_w"/>
                                          </p:val>
                                        </p:tav>
                                      </p:tavLst>
                                    </p:anim>
                                    <p:anim calcmode="lin" valueType="num">
                                      <p:cBhvr>
                                        <p:cTn id="18" dur="250" fill="hold"/>
                                        <p:tgtEl>
                                          <p:spTgt spid="12"/>
                                        </p:tgtEl>
                                        <p:attrNameLst>
                                          <p:attrName>ppt_h</p:attrName>
                                        </p:attrNameLst>
                                      </p:cBhvr>
                                      <p:tavLst>
                                        <p:tav tm="0">
                                          <p:val>
                                            <p:fltVal val="0"/>
                                          </p:val>
                                        </p:tav>
                                        <p:tav tm="100000">
                                          <p:val>
                                            <p:strVal val="#ppt_h"/>
                                          </p:val>
                                        </p:tav>
                                      </p:tavLst>
                                    </p:anim>
                                    <p:animEffect transition="in" filter="fade">
                                      <p:cBhvr>
                                        <p:cTn id="19" dur="250"/>
                                        <p:tgtEl>
                                          <p:spTgt spid="12"/>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250" fill="hold"/>
                                        <p:tgtEl>
                                          <p:spTgt spid="13"/>
                                        </p:tgtEl>
                                        <p:attrNameLst>
                                          <p:attrName>ppt_w</p:attrName>
                                        </p:attrNameLst>
                                      </p:cBhvr>
                                      <p:tavLst>
                                        <p:tav tm="0">
                                          <p:val>
                                            <p:fltVal val="0"/>
                                          </p:val>
                                        </p:tav>
                                        <p:tav tm="100000">
                                          <p:val>
                                            <p:strVal val="#ppt_w"/>
                                          </p:val>
                                        </p:tav>
                                      </p:tavLst>
                                    </p:anim>
                                    <p:anim calcmode="lin" valueType="num">
                                      <p:cBhvr>
                                        <p:cTn id="23" dur="250" fill="hold"/>
                                        <p:tgtEl>
                                          <p:spTgt spid="13"/>
                                        </p:tgtEl>
                                        <p:attrNameLst>
                                          <p:attrName>ppt_h</p:attrName>
                                        </p:attrNameLst>
                                      </p:cBhvr>
                                      <p:tavLst>
                                        <p:tav tm="0">
                                          <p:val>
                                            <p:fltVal val="0"/>
                                          </p:val>
                                        </p:tav>
                                        <p:tav tm="100000">
                                          <p:val>
                                            <p:strVal val="#ppt_h"/>
                                          </p:val>
                                        </p:tav>
                                      </p:tavLst>
                                    </p:anim>
                                    <p:animEffect transition="in" filter="fade">
                                      <p:cBhvr>
                                        <p:cTn id="24" dur="250"/>
                                        <p:tgtEl>
                                          <p:spTgt spid="13"/>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p:cTn id="27" dur="250" fill="hold"/>
                                        <p:tgtEl>
                                          <p:spTgt spid="14"/>
                                        </p:tgtEl>
                                        <p:attrNameLst>
                                          <p:attrName>ppt_w</p:attrName>
                                        </p:attrNameLst>
                                      </p:cBhvr>
                                      <p:tavLst>
                                        <p:tav tm="0">
                                          <p:val>
                                            <p:fltVal val="0"/>
                                          </p:val>
                                        </p:tav>
                                        <p:tav tm="100000">
                                          <p:val>
                                            <p:strVal val="#ppt_w"/>
                                          </p:val>
                                        </p:tav>
                                      </p:tavLst>
                                    </p:anim>
                                    <p:anim calcmode="lin" valueType="num">
                                      <p:cBhvr>
                                        <p:cTn id="28" dur="250" fill="hold"/>
                                        <p:tgtEl>
                                          <p:spTgt spid="14"/>
                                        </p:tgtEl>
                                        <p:attrNameLst>
                                          <p:attrName>ppt_h</p:attrName>
                                        </p:attrNameLst>
                                      </p:cBhvr>
                                      <p:tavLst>
                                        <p:tav tm="0">
                                          <p:val>
                                            <p:fltVal val="0"/>
                                          </p:val>
                                        </p:tav>
                                        <p:tav tm="100000">
                                          <p:val>
                                            <p:strVal val="#ppt_h"/>
                                          </p:val>
                                        </p:tav>
                                      </p:tavLst>
                                    </p:anim>
                                    <p:animEffect transition="in" filter="fade">
                                      <p:cBhvr>
                                        <p:cTn id="29" dur="250"/>
                                        <p:tgtEl>
                                          <p:spTgt spid="14"/>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 calcmode="lin" valueType="num">
                                      <p:cBhvr>
                                        <p:cTn id="32" dur="250" fill="hold"/>
                                        <p:tgtEl>
                                          <p:spTgt spid="15"/>
                                        </p:tgtEl>
                                        <p:attrNameLst>
                                          <p:attrName>ppt_w</p:attrName>
                                        </p:attrNameLst>
                                      </p:cBhvr>
                                      <p:tavLst>
                                        <p:tav tm="0">
                                          <p:val>
                                            <p:fltVal val="0"/>
                                          </p:val>
                                        </p:tav>
                                        <p:tav tm="100000">
                                          <p:val>
                                            <p:strVal val="#ppt_w"/>
                                          </p:val>
                                        </p:tav>
                                      </p:tavLst>
                                    </p:anim>
                                    <p:anim calcmode="lin" valueType="num">
                                      <p:cBhvr>
                                        <p:cTn id="33" dur="250" fill="hold"/>
                                        <p:tgtEl>
                                          <p:spTgt spid="15"/>
                                        </p:tgtEl>
                                        <p:attrNameLst>
                                          <p:attrName>ppt_h</p:attrName>
                                        </p:attrNameLst>
                                      </p:cBhvr>
                                      <p:tavLst>
                                        <p:tav tm="0">
                                          <p:val>
                                            <p:fltVal val="0"/>
                                          </p:val>
                                        </p:tav>
                                        <p:tav tm="100000">
                                          <p:val>
                                            <p:strVal val="#ppt_h"/>
                                          </p:val>
                                        </p:tav>
                                      </p:tavLst>
                                    </p:anim>
                                    <p:animEffect transition="in" filter="fade">
                                      <p:cBhvr>
                                        <p:cTn id="34" dur="250"/>
                                        <p:tgtEl>
                                          <p:spTgt spid="15"/>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p:cTn id="37" dur="250" fill="hold"/>
                                        <p:tgtEl>
                                          <p:spTgt spid="17"/>
                                        </p:tgtEl>
                                        <p:attrNameLst>
                                          <p:attrName>ppt_w</p:attrName>
                                        </p:attrNameLst>
                                      </p:cBhvr>
                                      <p:tavLst>
                                        <p:tav tm="0">
                                          <p:val>
                                            <p:fltVal val="0"/>
                                          </p:val>
                                        </p:tav>
                                        <p:tav tm="100000">
                                          <p:val>
                                            <p:strVal val="#ppt_w"/>
                                          </p:val>
                                        </p:tav>
                                      </p:tavLst>
                                    </p:anim>
                                    <p:anim calcmode="lin" valueType="num">
                                      <p:cBhvr>
                                        <p:cTn id="38" dur="250" fill="hold"/>
                                        <p:tgtEl>
                                          <p:spTgt spid="17"/>
                                        </p:tgtEl>
                                        <p:attrNameLst>
                                          <p:attrName>ppt_h</p:attrName>
                                        </p:attrNameLst>
                                      </p:cBhvr>
                                      <p:tavLst>
                                        <p:tav tm="0">
                                          <p:val>
                                            <p:fltVal val="0"/>
                                          </p:val>
                                        </p:tav>
                                        <p:tav tm="100000">
                                          <p:val>
                                            <p:strVal val="#ppt_h"/>
                                          </p:val>
                                        </p:tav>
                                      </p:tavLst>
                                    </p:anim>
                                    <p:animEffect transition="in" filter="fade">
                                      <p:cBhvr>
                                        <p:cTn id="39" dur="250"/>
                                        <p:tgtEl>
                                          <p:spTgt spid="17"/>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25"/>
                                        </p:tgtEl>
                                        <p:attrNameLst>
                                          <p:attrName>style.visibility</p:attrName>
                                        </p:attrNameLst>
                                      </p:cBhvr>
                                      <p:to>
                                        <p:strVal val="visible"/>
                                      </p:to>
                                    </p:set>
                                    <p:anim calcmode="lin" valueType="num">
                                      <p:cBhvr>
                                        <p:cTn id="42" dur="250" fill="hold"/>
                                        <p:tgtEl>
                                          <p:spTgt spid="25"/>
                                        </p:tgtEl>
                                        <p:attrNameLst>
                                          <p:attrName>ppt_w</p:attrName>
                                        </p:attrNameLst>
                                      </p:cBhvr>
                                      <p:tavLst>
                                        <p:tav tm="0">
                                          <p:val>
                                            <p:fltVal val="0"/>
                                          </p:val>
                                        </p:tav>
                                        <p:tav tm="100000">
                                          <p:val>
                                            <p:strVal val="#ppt_w"/>
                                          </p:val>
                                        </p:tav>
                                      </p:tavLst>
                                    </p:anim>
                                    <p:anim calcmode="lin" valueType="num">
                                      <p:cBhvr>
                                        <p:cTn id="43" dur="250" fill="hold"/>
                                        <p:tgtEl>
                                          <p:spTgt spid="25"/>
                                        </p:tgtEl>
                                        <p:attrNameLst>
                                          <p:attrName>ppt_h</p:attrName>
                                        </p:attrNameLst>
                                      </p:cBhvr>
                                      <p:tavLst>
                                        <p:tav tm="0">
                                          <p:val>
                                            <p:fltVal val="0"/>
                                          </p:val>
                                        </p:tav>
                                        <p:tav tm="100000">
                                          <p:val>
                                            <p:strVal val="#ppt_h"/>
                                          </p:val>
                                        </p:tav>
                                      </p:tavLst>
                                    </p:anim>
                                    <p:animEffect transition="in" filter="fade">
                                      <p:cBhvr>
                                        <p:cTn id="44" dur="250"/>
                                        <p:tgtEl>
                                          <p:spTgt spid="25"/>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26"/>
                                        </p:tgtEl>
                                        <p:attrNameLst>
                                          <p:attrName>style.visibility</p:attrName>
                                        </p:attrNameLst>
                                      </p:cBhvr>
                                      <p:to>
                                        <p:strVal val="visible"/>
                                      </p:to>
                                    </p:set>
                                    <p:anim calcmode="lin" valueType="num">
                                      <p:cBhvr>
                                        <p:cTn id="47" dur="250" fill="hold"/>
                                        <p:tgtEl>
                                          <p:spTgt spid="26"/>
                                        </p:tgtEl>
                                        <p:attrNameLst>
                                          <p:attrName>ppt_w</p:attrName>
                                        </p:attrNameLst>
                                      </p:cBhvr>
                                      <p:tavLst>
                                        <p:tav tm="0">
                                          <p:val>
                                            <p:fltVal val="0"/>
                                          </p:val>
                                        </p:tav>
                                        <p:tav tm="100000">
                                          <p:val>
                                            <p:strVal val="#ppt_w"/>
                                          </p:val>
                                        </p:tav>
                                      </p:tavLst>
                                    </p:anim>
                                    <p:anim calcmode="lin" valueType="num">
                                      <p:cBhvr>
                                        <p:cTn id="48" dur="250" fill="hold"/>
                                        <p:tgtEl>
                                          <p:spTgt spid="26"/>
                                        </p:tgtEl>
                                        <p:attrNameLst>
                                          <p:attrName>ppt_h</p:attrName>
                                        </p:attrNameLst>
                                      </p:cBhvr>
                                      <p:tavLst>
                                        <p:tav tm="0">
                                          <p:val>
                                            <p:fltVal val="0"/>
                                          </p:val>
                                        </p:tav>
                                        <p:tav tm="100000">
                                          <p:val>
                                            <p:strVal val="#ppt_h"/>
                                          </p:val>
                                        </p:tav>
                                      </p:tavLst>
                                    </p:anim>
                                    <p:animEffect transition="in" filter="fade">
                                      <p:cBhvr>
                                        <p:cTn id="49" dur="250"/>
                                        <p:tgtEl>
                                          <p:spTgt spid="26"/>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27"/>
                                        </p:tgtEl>
                                        <p:attrNameLst>
                                          <p:attrName>style.visibility</p:attrName>
                                        </p:attrNameLst>
                                      </p:cBhvr>
                                      <p:to>
                                        <p:strVal val="visible"/>
                                      </p:to>
                                    </p:set>
                                    <p:anim calcmode="lin" valueType="num">
                                      <p:cBhvr>
                                        <p:cTn id="52" dur="250" fill="hold"/>
                                        <p:tgtEl>
                                          <p:spTgt spid="27"/>
                                        </p:tgtEl>
                                        <p:attrNameLst>
                                          <p:attrName>ppt_w</p:attrName>
                                        </p:attrNameLst>
                                      </p:cBhvr>
                                      <p:tavLst>
                                        <p:tav tm="0">
                                          <p:val>
                                            <p:fltVal val="0"/>
                                          </p:val>
                                        </p:tav>
                                        <p:tav tm="100000">
                                          <p:val>
                                            <p:strVal val="#ppt_w"/>
                                          </p:val>
                                        </p:tav>
                                      </p:tavLst>
                                    </p:anim>
                                    <p:anim calcmode="lin" valueType="num">
                                      <p:cBhvr>
                                        <p:cTn id="53" dur="250" fill="hold"/>
                                        <p:tgtEl>
                                          <p:spTgt spid="27"/>
                                        </p:tgtEl>
                                        <p:attrNameLst>
                                          <p:attrName>ppt_h</p:attrName>
                                        </p:attrNameLst>
                                      </p:cBhvr>
                                      <p:tavLst>
                                        <p:tav tm="0">
                                          <p:val>
                                            <p:fltVal val="0"/>
                                          </p:val>
                                        </p:tav>
                                        <p:tav tm="100000">
                                          <p:val>
                                            <p:strVal val="#ppt_h"/>
                                          </p:val>
                                        </p:tav>
                                      </p:tavLst>
                                    </p:anim>
                                    <p:animEffect transition="in" filter="fade">
                                      <p:cBhvr>
                                        <p:cTn id="54" dur="250"/>
                                        <p:tgtEl>
                                          <p:spTgt spid="27"/>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28"/>
                                        </p:tgtEl>
                                        <p:attrNameLst>
                                          <p:attrName>style.visibility</p:attrName>
                                        </p:attrNameLst>
                                      </p:cBhvr>
                                      <p:to>
                                        <p:strVal val="visible"/>
                                      </p:to>
                                    </p:set>
                                    <p:anim calcmode="lin" valueType="num">
                                      <p:cBhvr>
                                        <p:cTn id="57" dur="250" fill="hold"/>
                                        <p:tgtEl>
                                          <p:spTgt spid="28"/>
                                        </p:tgtEl>
                                        <p:attrNameLst>
                                          <p:attrName>ppt_w</p:attrName>
                                        </p:attrNameLst>
                                      </p:cBhvr>
                                      <p:tavLst>
                                        <p:tav tm="0">
                                          <p:val>
                                            <p:fltVal val="0"/>
                                          </p:val>
                                        </p:tav>
                                        <p:tav tm="100000">
                                          <p:val>
                                            <p:strVal val="#ppt_w"/>
                                          </p:val>
                                        </p:tav>
                                      </p:tavLst>
                                    </p:anim>
                                    <p:anim calcmode="lin" valueType="num">
                                      <p:cBhvr>
                                        <p:cTn id="58" dur="250" fill="hold"/>
                                        <p:tgtEl>
                                          <p:spTgt spid="28"/>
                                        </p:tgtEl>
                                        <p:attrNameLst>
                                          <p:attrName>ppt_h</p:attrName>
                                        </p:attrNameLst>
                                      </p:cBhvr>
                                      <p:tavLst>
                                        <p:tav tm="0">
                                          <p:val>
                                            <p:fltVal val="0"/>
                                          </p:val>
                                        </p:tav>
                                        <p:tav tm="100000">
                                          <p:val>
                                            <p:strVal val="#ppt_h"/>
                                          </p:val>
                                        </p:tav>
                                      </p:tavLst>
                                    </p:anim>
                                    <p:animEffect transition="in" filter="fade">
                                      <p:cBhvr>
                                        <p:cTn id="59" dur="250"/>
                                        <p:tgtEl>
                                          <p:spTgt spid="28"/>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29"/>
                                        </p:tgtEl>
                                        <p:attrNameLst>
                                          <p:attrName>style.visibility</p:attrName>
                                        </p:attrNameLst>
                                      </p:cBhvr>
                                      <p:to>
                                        <p:strVal val="visible"/>
                                      </p:to>
                                    </p:set>
                                    <p:anim calcmode="lin" valueType="num">
                                      <p:cBhvr>
                                        <p:cTn id="62" dur="250" fill="hold"/>
                                        <p:tgtEl>
                                          <p:spTgt spid="29"/>
                                        </p:tgtEl>
                                        <p:attrNameLst>
                                          <p:attrName>ppt_w</p:attrName>
                                        </p:attrNameLst>
                                      </p:cBhvr>
                                      <p:tavLst>
                                        <p:tav tm="0">
                                          <p:val>
                                            <p:fltVal val="0"/>
                                          </p:val>
                                        </p:tav>
                                        <p:tav tm="100000">
                                          <p:val>
                                            <p:strVal val="#ppt_w"/>
                                          </p:val>
                                        </p:tav>
                                      </p:tavLst>
                                    </p:anim>
                                    <p:anim calcmode="lin" valueType="num">
                                      <p:cBhvr>
                                        <p:cTn id="63" dur="250" fill="hold"/>
                                        <p:tgtEl>
                                          <p:spTgt spid="29"/>
                                        </p:tgtEl>
                                        <p:attrNameLst>
                                          <p:attrName>ppt_h</p:attrName>
                                        </p:attrNameLst>
                                      </p:cBhvr>
                                      <p:tavLst>
                                        <p:tav tm="0">
                                          <p:val>
                                            <p:fltVal val="0"/>
                                          </p:val>
                                        </p:tav>
                                        <p:tav tm="100000">
                                          <p:val>
                                            <p:strVal val="#ppt_h"/>
                                          </p:val>
                                        </p:tav>
                                      </p:tavLst>
                                    </p:anim>
                                    <p:animEffect transition="in" filter="fade">
                                      <p:cBhvr>
                                        <p:cTn id="64" dur="250"/>
                                        <p:tgtEl>
                                          <p:spTgt spid="29"/>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30"/>
                                        </p:tgtEl>
                                        <p:attrNameLst>
                                          <p:attrName>style.visibility</p:attrName>
                                        </p:attrNameLst>
                                      </p:cBhvr>
                                      <p:to>
                                        <p:strVal val="visible"/>
                                      </p:to>
                                    </p:set>
                                    <p:anim calcmode="lin" valueType="num">
                                      <p:cBhvr>
                                        <p:cTn id="67" dur="250" fill="hold"/>
                                        <p:tgtEl>
                                          <p:spTgt spid="30"/>
                                        </p:tgtEl>
                                        <p:attrNameLst>
                                          <p:attrName>ppt_w</p:attrName>
                                        </p:attrNameLst>
                                      </p:cBhvr>
                                      <p:tavLst>
                                        <p:tav tm="0">
                                          <p:val>
                                            <p:fltVal val="0"/>
                                          </p:val>
                                        </p:tav>
                                        <p:tav tm="100000">
                                          <p:val>
                                            <p:strVal val="#ppt_w"/>
                                          </p:val>
                                        </p:tav>
                                      </p:tavLst>
                                    </p:anim>
                                    <p:anim calcmode="lin" valueType="num">
                                      <p:cBhvr>
                                        <p:cTn id="68" dur="250" fill="hold"/>
                                        <p:tgtEl>
                                          <p:spTgt spid="30"/>
                                        </p:tgtEl>
                                        <p:attrNameLst>
                                          <p:attrName>ppt_h</p:attrName>
                                        </p:attrNameLst>
                                      </p:cBhvr>
                                      <p:tavLst>
                                        <p:tav tm="0">
                                          <p:val>
                                            <p:fltVal val="0"/>
                                          </p:val>
                                        </p:tav>
                                        <p:tav tm="100000">
                                          <p:val>
                                            <p:strVal val="#ppt_h"/>
                                          </p:val>
                                        </p:tav>
                                      </p:tavLst>
                                    </p:anim>
                                    <p:animEffect transition="in" filter="fade">
                                      <p:cBhvr>
                                        <p:cTn id="69" dur="250"/>
                                        <p:tgtEl>
                                          <p:spTgt spid="30"/>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31"/>
                                        </p:tgtEl>
                                        <p:attrNameLst>
                                          <p:attrName>style.visibility</p:attrName>
                                        </p:attrNameLst>
                                      </p:cBhvr>
                                      <p:to>
                                        <p:strVal val="visible"/>
                                      </p:to>
                                    </p:set>
                                    <p:anim calcmode="lin" valueType="num">
                                      <p:cBhvr>
                                        <p:cTn id="72" dur="250" fill="hold"/>
                                        <p:tgtEl>
                                          <p:spTgt spid="31"/>
                                        </p:tgtEl>
                                        <p:attrNameLst>
                                          <p:attrName>ppt_w</p:attrName>
                                        </p:attrNameLst>
                                      </p:cBhvr>
                                      <p:tavLst>
                                        <p:tav tm="0">
                                          <p:val>
                                            <p:fltVal val="0"/>
                                          </p:val>
                                        </p:tav>
                                        <p:tav tm="100000">
                                          <p:val>
                                            <p:strVal val="#ppt_w"/>
                                          </p:val>
                                        </p:tav>
                                      </p:tavLst>
                                    </p:anim>
                                    <p:anim calcmode="lin" valueType="num">
                                      <p:cBhvr>
                                        <p:cTn id="73" dur="250" fill="hold"/>
                                        <p:tgtEl>
                                          <p:spTgt spid="31"/>
                                        </p:tgtEl>
                                        <p:attrNameLst>
                                          <p:attrName>ppt_h</p:attrName>
                                        </p:attrNameLst>
                                      </p:cBhvr>
                                      <p:tavLst>
                                        <p:tav tm="0">
                                          <p:val>
                                            <p:fltVal val="0"/>
                                          </p:val>
                                        </p:tav>
                                        <p:tav tm="100000">
                                          <p:val>
                                            <p:strVal val="#ppt_h"/>
                                          </p:val>
                                        </p:tav>
                                      </p:tavLst>
                                    </p:anim>
                                    <p:animEffect transition="in" filter="fade">
                                      <p:cBhvr>
                                        <p:cTn id="74" dur="250"/>
                                        <p:tgtEl>
                                          <p:spTgt spid="31"/>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34"/>
                                        </p:tgtEl>
                                        <p:attrNameLst>
                                          <p:attrName>style.visibility</p:attrName>
                                        </p:attrNameLst>
                                      </p:cBhvr>
                                      <p:to>
                                        <p:strVal val="visible"/>
                                      </p:to>
                                    </p:set>
                                    <p:anim calcmode="lin" valueType="num">
                                      <p:cBhvr>
                                        <p:cTn id="77" dur="250" fill="hold"/>
                                        <p:tgtEl>
                                          <p:spTgt spid="34"/>
                                        </p:tgtEl>
                                        <p:attrNameLst>
                                          <p:attrName>ppt_w</p:attrName>
                                        </p:attrNameLst>
                                      </p:cBhvr>
                                      <p:tavLst>
                                        <p:tav tm="0">
                                          <p:val>
                                            <p:fltVal val="0"/>
                                          </p:val>
                                        </p:tav>
                                        <p:tav tm="100000">
                                          <p:val>
                                            <p:strVal val="#ppt_w"/>
                                          </p:val>
                                        </p:tav>
                                      </p:tavLst>
                                    </p:anim>
                                    <p:anim calcmode="lin" valueType="num">
                                      <p:cBhvr>
                                        <p:cTn id="78" dur="250" fill="hold"/>
                                        <p:tgtEl>
                                          <p:spTgt spid="34"/>
                                        </p:tgtEl>
                                        <p:attrNameLst>
                                          <p:attrName>ppt_h</p:attrName>
                                        </p:attrNameLst>
                                      </p:cBhvr>
                                      <p:tavLst>
                                        <p:tav tm="0">
                                          <p:val>
                                            <p:fltVal val="0"/>
                                          </p:val>
                                        </p:tav>
                                        <p:tav tm="100000">
                                          <p:val>
                                            <p:strVal val="#ppt_h"/>
                                          </p:val>
                                        </p:tav>
                                      </p:tavLst>
                                    </p:anim>
                                    <p:animEffect transition="in" filter="fade">
                                      <p:cBhvr>
                                        <p:cTn id="79" dur="250"/>
                                        <p:tgtEl>
                                          <p:spTgt spid="34"/>
                                        </p:tgtEl>
                                      </p:cBhvr>
                                    </p:animEffect>
                                  </p:childTnLst>
                                </p:cTn>
                              </p:par>
                              <p:par>
                                <p:cTn id="80" presetID="53" presetClass="entr" presetSubtype="16" fill="hold" grpId="0" nodeType="withEffect">
                                  <p:stCondLst>
                                    <p:cond delay="0"/>
                                  </p:stCondLst>
                                  <p:childTnLst>
                                    <p:set>
                                      <p:cBhvr>
                                        <p:cTn id="81" dur="1" fill="hold">
                                          <p:stCondLst>
                                            <p:cond delay="0"/>
                                          </p:stCondLst>
                                        </p:cTn>
                                        <p:tgtEl>
                                          <p:spTgt spid="35"/>
                                        </p:tgtEl>
                                        <p:attrNameLst>
                                          <p:attrName>style.visibility</p:attrName>
                                        </p:attrNameLst>
                                      </p:cBhvr>
                                      <p:to>
                                        <p:strVal val="visible"/>
                                      </p:to>
                                    </p:set>
                                    <p:anim calcmode="lin" valueType="num">
                                      <p:cBhvr>
                                        <p:cTn id="82" dur="250" fill="hold"/>
                                        <p:tgtEl>
                                          <p:spTgt spid="35"/>
                                        </p:tgtEl>
                                        <p:attrNameLst>
                                          <p:attrName>ppt_w</p:attrName>
                                        </p:attrNameLst>
                                      </p:cBhvr>
                                      <p:tavLst>
                                        <p:tav tm="0">
                                          <p:val>
                                            <p:fltVal val="0"/>
                                          </p:val>
                                        </p:tav>
                                        <p:tav tm="100000">
                                          <p:val>
                                            <p:strVal val="#ppt_w"/>
                                          </p:val>
                                        </p:tav>
                                      </p:tavLst>
                                    </p:anim>
                                    <p:anim calcmode="lin" valueType="num">
                                      <p:cBhvr>
                                        <p:cTn id="83" dur="250" fill="hold"/>
                                        <p:tgtEl>
                                          <p:spTgt spid="35"/>
                                        </p:tgtEl>
                                        <p:attrNameLst>
                                          <p:attrName>ppt_h</p:attrName>
                                        </p:attrNameLst>
                                      </p:cBhvr>
                                      <p:tavLst>
                                        <p:tav tm="0">
                                          <p:val>
                                            <p:fltVal val="0"/>
                                          </p:val>
                                        </p:tav>
                                        <p:tav tm="100000">
                                          <p:val>
                                            <p:strVal val="#ppt_h"/>
                                          </p:val>
                                        </p:tav>
                                      </p:tavLst>
                                    </p:anim>
                                    <p:animEffect transition="in" filter="fade">
                                      <p:cBhvr>
                                        <p:cTn id="84" dur="250"/>
                                        <p:tgtEl>
                                          <p:spTgt spid="35"/>
                                        </p:tgtEl>
                                      </p:cBhvr>
                                    </p:animEffect>
                                  </p:childTnLst>
                                </p:cTn>
                              </p:par>
                              <p:par>
                                <p:cTn id="85" presetID="53" presetClass="entr" presetSubtype="16" fill="hold" grpId="0" nodeType="withEffect">
                                  <p:stCondLst>
                                    <p:cond delay="0"/>
                                  </p:stCondLst>
                                  <p:childTnLst>
                                    <p:set>
                                      <p:cBhvr>
                                        <p:cTn id="86" dur="1" fill="hold">
                                          <p:stCondLst>
                                            <p:cond delay="0"/>
                                          </p:stCondLst>
                                        </p:cTn>
                                        <p:tgtEl>
                                          <p:spTgt spid="36"/>
                                        </p:tgtEl>
                                        <p:attrNameLst>
                                          <p:attrName>style.visibility</p:attrName>
                                        </p:attrNameLst>
                                      </p:cBhvr>
                                      <p:to>
                                        <p:strVal val="visible"/>
                                      </p:to>
                                    </p:set>
                                    <p:anim calcmode="lin" valueType="num">
                                      <p:cBhvr>
                                        <p:cTn id="87" dur="250" fill="hold"/>
                                        <p:tgtEl>
                                          <p:spTgt spid="36"/>
                                        </p:tgtEl>
                                        <p:attrNameLst>
                                          <p:attrName>ppt_w</p:attrName>
                                        </p:attrNameLst>
                                      </p:cBhvr>
                                      <p:tavLst>
                                        <p:tav tm="0">
                                          <p:val>
                                            <p:fltVal val="0"/>
                                          </p:val>
                                        </p:tav>
                                        <p:tav tm="100000">
                                          <p:val>
                                            <p:strVal val="#ppt_w"/>
                                          </p:val>
                                        </p:tav>
                                      </p:tavLst>
                                    </p:anim>
                                    <p:anim calcmode="lin" valueType="num">
                                      <p:cBhvr>
                                        <p:cTn id="88" dur="250" fill="hold"/>
                                        <p:tgtEl>
                                          <p:spTgt spid="36"/>
                                        </p:tgtEl>
                                        <p:attrNameLst>
                                          <p:attrName>ppt_h</p:attrName>
                                        </p:attrNameLst>
                                      </p:cBhvr>
                                      <p:tavLst>
                                        <p:tav tm="0">
                                          <p:val>
                                            <p:fltVal val="0"/>
                                          </p:val>
                                        </p:tav>
                                        <p:tav tm="100000">
                                          <p:val>
                                            <p:strVal val="#ppt_h"/>
                                          </p:val>
                                        </p:tav>
                                      </p:tavLst>
                                    </p:anim>
                                    <p:animEffect transition="in" filter="fade">
                                      <p:cBhvr>
                                        <p:cTn id="89" dur="250"/>
                                        <p:tgtEl>
                                          <p:spTgt spid="36"/>
                                        </p:tgtEl>
                                      </p:cBhvr>
                                    </p:animEffect>
                                  </p:childTnLst>
                                </p:cTn>
                              </p:par>
                              <p:par>
                                <p:cTn id="90" presetID="53" presetClass="entr" presetSubtype="16" fill="hold" grpId="0" nodeType="withEffect">
                                  <p:stCondLst>
                                    <p:cond delay="0"/>
                                  </p:stCondLst>
                                  <p:childTnLst>
                                    <p:set>
                                      <p:cBhvr>
                                        <p:cTn id="91" dur="1" fill="hold">
                                          <p:stCondLst>
                                            <p:cond delay="0"/>
                                          </p:stCondLst>
                                        </p:cTn>
                                        <p:tgtEl>
                                          <p:spTgt spid="37"/>
                                        </p:tgtEl>
                                        <p:attrNameLst>
                                          <p:attrName>style.visibility</p:attrName>
                                        </p:attrNameLst>
                                      </p:cBhvr>
                                      <p:to>
                                        <p:strVal val="visible"/>
                                      </p:to>
                                    </p:set>
                                    <p:anim calcmode="lin" valueType="num">
                                      <p:cBhvr>
                                        <p:cTn id="92" dur="250" fill="hold"/>
                                        <p:tgtEl>
                                          <p:spTgt spid="37"/>
                                        </p:tgtEl>
                                        <p:attrNameLst>
                                          <p:attrName>ppt_w</p:attrName>
                                        </p:attrNameLst>
                                      </p:cBhvr>
                                      <p:tavLst>
                                        <p:tav tm="0">
                                          <p:val>
                                            <p:fltVal val="0"/>
                                          </p:val>
                                        </p:tav>
                                        <p:tav tm="100000">
                                          <p:val>
                                            <p:strVal val="#ppt_w"/>
                                          </p:val>
                                        </p:tav>
                                      </p:tavLst>
                                    </p:anim>
                                    <p:anim calcmode="lin" valueType="num">
                                      <p:cBhvr>
                                        <p:cTn id="93" dur="250" fill="hold"/>
                                        <p:tgtEl>
                                          <p:spTgt spid="37"/>
                                        </p:tgtEl>
                                        <p:attrNameLst>
                                          <p:attrName>ppt_h</p:attrName>
                                        </p:attrNameLst>
                                      </p:cBhvr>
                                      <p:tavLst>
                                        <p:tav tm="0">
                                          <p:val>
                                            <p:fltVal val="0"/>
                                          </p:val>
                                        </p:tav>
                                        <p:tav tm="100000">
                                          <p:val>
                                            <p:strVal val="#ppt_h"/>
                                          </p:val>
                                        </p:tav>
                                      </p:tavLst>
                                    </p:anim>
                                    <p:animEffect transition="in" filter="fade">
                                      <p:cBhvr>
                                        <p:cTn id="94" dur="250"/>
                                        <p:tgtEl>
                                          <p:spTgt spid="37"/>
                                        </p:tgtEl>
                                      </p:cBhvr>
                                    </p:animEffect>
                                  </p:childTnLst>
                                </p:cTn>
                              </p:par>
                              <p:par>
                                <p:cTn id="95" presetID="53" presetClass="entr" presetSubtype="16" fill="hold" grpId="0" nodeType="withEffect">
                                  <p:stCondLst>
                                    <p:cond delay="0"/>
                                  </p:stCondLst>
                                  <p:childTnLst>
                                    <p:set>
                                      <p:cBhvr>
                                        <p:cTn id="96" dur="1" fill="hold">
                                          <p:stCondLst>
                                            <p:cond delay="0"/>
                                          </p:stCondLst>
                                        </p:cTn>
                                        <p:tgtEl>
                                          <p:spTgt spid="38"/>
                                        </p:tgtEl>
                                        <p:attrNameLst>
                                          <p:attrName>style.visibility</p:attrName>
                                        </p:attrNameLst>
                                      </p:cBhvr>
                                      <p:to>
                                        <p:strVal val="visible"/>
                                      </p:to>
                                    </p:set>
                                    <p:anim calcmode="lin" valueType="num">
                                      <p:cBhvr>
                                        <p:cTn id="97" dur="250" fill="hold"/>
                                        <p:tgtEl>
                                          <p:spTgt spid="38"/>
                                        </p:tgtEl>
                                        <p:attrNameLst>
                                          <p:attrName>ppt_w</p:attrName>
                                        </p:attrNameLst>
                                      </p:cBhvr>
                                      <p:tavLst>
                                        <p:tav tm="0">
                                          <p:val>
                                            <p:fltVal val="0"/>
                                          </p:val>
                                        </p:tav>
                                        <p:tav tm="100000">
                                          <p:val>
                                            <p:strVal val="#ppt_w"/>
                                          </p:val>
                                        </p:tav>
                                      </p:tavLst>
                                    </p:anim>
                                    <p:anim calcmode="lin" valueType="num">
                                      <p:cBhvr>
                                        <p:cTn id="98" dur="250" fill="hold"/>
                                        <p:tgtEl>
                                          <p:spTgt spid="38"/>
                                        </p:tgtEl>
                                        <p:attrNameLst>
                                          <p:attrName>ppt_h</p:attrName>
                                        </p:attrNameLst>
                                      </p:cBhvr>
                                      <p:tavLst>
                                        <p:tav tm="0">
                                          <p:val>
                                            <p:fltVal val="0"/>
                                          </p:val>
                                        </p:tav>
                                        <p:tav tm="100000">
                                          <p:val>
                                            <p:strVal val="#ppt_h"/>
                                          </p:val>
                                        </p:tav>
                                      </p:tavLst>
                                    </p:anim>
                                    <p:animEffect transition="in" filter="fade">
                                      <p:cBhvr>
                                        <p:cTn id="99" dur="250"/>
                                        <p:tgtEl>
                                          <p:spTgt spid="38"/>
                                        </p:tgtEl>
                                      </p:cBhvr>
                                    </p:animEffect>
                                  </p:childTnLst>
                                </p:cTn>
                              </p:par>
                              <p:par>
                                <p:cTn id="100" presetID="53" presetClass="entr" presetSubtype="16" fill="hold" grpId="0" nodeType="withEffect">
                                  <p:stCondLst>
                                    <p:cond delay="0"/>
                                  </p:stCondLst>
                                  <p:childTnLst>
                                    <p:set>
                                      <p:cBhvr>
                                        <p:cTn id="101" dur="1" fill="hold">
                                          <p:stCondLst>
                                            <p:cond delay="0"/>
                                          </p:stCondLst>
                                        </p:cTn>
                                        <p:tgtEl>
                                          <p:spTgt spid="39"/>
                                        </p:tgtEl>
                                        <p:attrNameLst>
                                          <p:attrName>style.visibility</p:attrName>
                                        </p:attrNameLst>
                                      </p:cBhvr>
                                      <p:to>
                                        <p:strVal val="visible"/>
                                      </p:to>
                                    </p:set>
                                    <p:anim calcmode="lin" valueType="num">
                                      <p:cBhvr>
                                        <p:cTn id="102" dur="250" fill="hold"/>
                                        <p:tgtEl>
                                          <p:spTgt spid="39"/>
                                        </p:tgtEl>
                                        <p:attrNameLst>
                                          <p:attrName>ppt_w</p:attrName>
                                        </p:attrNameLst>
                                      </p:cBhvr>
                                      <p:tavLst>
                                        <p:tav tm="0">
                                          <p:val>
                                            <p:fltVal val="0"/>
                                          </p:val>
                                        </p:tav>
                                        <p:tav tm="100000">
                                          <p:val>
                                            <p:strVal val="#ppt_w"/>
                                          </p:val>
                                        </p:tav>
                                      </p:tavLst>
                                    </p:anim>
                                    <p:anim calcmode="lin" valueType="num">
                                      <p:cBhvr>
                                        <p:cTn id="103" dur="250" fill="hold"/>
                                        <p:tgtEl>
                                          <p:spTgt spid="39"/>
                                        </p:tgtEl>
                                        <p:attrNameLst>
                                          <p:attrName>ppt_h</p:attrName>
                                        </p:attrNameLst>
                                      </p:cBhvr>
                                      <p:tavLst>
                                        <p:tav tm="0">
                                          <p:val>
                                            <p:fltVal val="0"/>
                                          </p:val>
                                        </p:tav>
                                        <p:tav tm="100000">
                                          <p:val>
                                            <p:strVal val="#ppt_h"/>
                                          </p:val>
                                        </p:tav>
                                      </p:tavLst>
                                    </p:anim>
                                    <p:animEffect transition="in" filter="fade">
                                      <p:cBhvr>
                                        <p:cTn id="104" dur="250"/>
                                        <p:tgtEl>
                                          <p:spTgt spid="39"/>
                                        </p:tgtEl>
                                      </p:cBhvr>
                                    </p:animEffect>
                                  </p:childTnLst>
                                </p:cTn>
                              </p:par>
                              <p:par>
                                <p:cTn id="105" presetID="53" presetClass="entr" presetSubtype="16" fill="hold" grpId="0" nodeType="withEffect">
                                  <p:stCondLst>
                                    <p:cond delay="0"/>
                                  </p:stCondLst>
                                  <p:childTnLst>
                                    <p:set>
                                      <p:cBhvr>
                                        <p:cTn id="106" dur="1" fill="hold">
                                          <p:stCondLst>
                                            <p:cond delay="0"/>
                                          </p:stCondLst>
                                        </p:cTn>
                                        <p:tgtEl>
                                          <p:spTgt spid="40"/>
                                        </p:tgtEl>
                                        <p:attrNameLst>
                                          <p:attrName>style.visibility</p:attrName>
                                        </p:attrNameLst>
                                      </p:cBhvr>
                                      <p:to>
                                        <p:strVal val="visible"/>
                                      </p:to>
                                    </p:set>
                                    <p:anim calcmode="lin" valueType="num">
                                      <p:cBhvr>
                                        <p:cTn id="107" dur="250" fill="hold"/>
                                        <p:tgtEl>
                                          <p:spTgt spid="40"/>
                                        </p:tgtEl>
                                        <p:attrNameLst>
                                          <p:attrName>ppt_w</p:attrName>
                                        </p:attrNameLst>
                                      </p:cBhvr>
                                      <p:tavLst>
                                        <p:tav tm="0">
                                          <p:val>
                                            <p:fltVal val="0"/>
                                          </p:val>
                                        </p:tav>
                                        <p:tav tm="100000">
                                          <p:val>
                                            <p:strVal val="#ppt_w"/>
                                          </p:val>
                                        </p:tav>
                                      </p:tavLst>
                                    </p:anim>
                                    <p:anim calcmode="lin" valueType="num">
                                      <p:cBhvr>
                                        <p:cTn id="108" dur="250" fill="hold"/>
                                        <p:tgtEl>
                                          <p:spTgt spid="40"/>
                                        </p:tgtEl>
                                        <p:attrNameLst>
                                          <p:attrName>ppt_h</p:attrName>
                                        </p:attrNameLst>
                                      </p:cBhvr>
                                      <p:tavLst>
                                        <p:tav tm="0">
                                          <p:val>
                                            <p:fltVal val="0"/>
                                          </p:val>
                                        </p:tav>
                                        <p:tav tm="100000">
                                          <p:val>
                                            <p:strVal val="#ppt_h"/>
                                          </p:val>
                                        </p:tav>
                                      </p:tavLst>
                                    </p:anim>
                                    <p:animEffect transition="in" filter="fade">
                                      <p:cBhvr>
                                        <p:cTn id="109" dur="250"/>
                                        <p:tgtEl>
                                          <p:spTgt spid="40"/>
                                        </p:tgtEl>
                                      </p:cBhvr>
                                    </p:animEffect>
                                  </p:childTnLst>
                                </p:cTn>
                              </p:par>
                              <p:par>
                                <p:cTn id="110" presetID="53" presetClass="entr" presetSubtype="16" fill="hold" nodeType="withEffect">
                                  <p:stCondLst>
                                    <p:cond delay="0"/>
                                  </p:stCondLst>
                                  <p:childTnLst>
                                    <p:set>
                                      <p:cBhvr>
                                        <p:cTn id="111" dur="1" fill="hold">
                                          <p:stCondLst>
                                            <p:cond delay="0"/>
                                          </p:stCondLst>
                                        </p:cTn>
                                        <p:tgtEl>
                                          <p:spTgt spid="9"/>
                                        </p:tgtEl>
                                        <p:attrNameLst>
                                          <p:attrName>style.visibility</p:attrName>
                                        </p:attrNameLst>
                                      </p:cBhvr>
                                      <p:to>
                                        <p:strVal val="visible"/>
                                      </p:to>
                                    </p:set>
                                    <p:anim calcmode="lin" valueType="num">
                                      <p:cBhvr>
                                        <p:cTn id="112" dur="250" fill="hold"/>
                                        <p:tgtEl>
                                          <p:spTgt spid="9"/>
                                        </p:tgtEl>
                                        <p:attrNameLst>
                                          <p:attrName>ppt_w</p:attrName>
                                        </p:attrNameLst>
                                      </p:cBhvr>
                                      <p:tavLst>
                                        <p:tav tm="0">
                                          <p:val>
                                            <p:fltVal val="0"/>
                                          </p:val>
                                        </p:tav>
                                        <p:tav tm="100000">
                                          <p:val>
                                            <p:strVal val="#ppt_w"/>
                                          </p:val>
                                        </p:tav>
                                      </p:tavLst>
                                    </p:anim>
                                    <p:anim calcmode="lin" valueType="num">
                                      <p:cBhvr>
                                        <p:cTn id="113" dur="250" fill="hold"/>
                                        <p:tgtEl>
                                          <p:spTgt spid="9"/>
                                        </p:tgtEl>
                                        <p:attrNameLst>
                                          <p:attrName>ppt_h</p:attrName>
                                        </p:attrNameLst>
                                      </p:cBhvr>
                                      <p:tavLst>
                                        <p:tav tm="0">
                                          <p:val>
                                            <p:fltVal val="0"/>
                                          </p:val>
                                        </p:tav>
                                        <p:tav tm="100000">
                                          <p:val>
                                            <p:strVal val="#ppt_h"/>
                                          </p:val>
                                        </p:tav>
                                      </p:tavLst>
                                    </p:anim>
                                    <p:animEffect transition="in" filter="fade">
                                      <p:cBhvr>
                                        <p:cTn id="114" dur="250"/>
                                        <p:tgtEl>
                                          <p:spTgt spid="9"/>
                                        </p:tgtEl>
                                      </p:cBhvr>
                                    </p:animEffect>
                                  </p:childTnLst>
                                </p:cTn>
                              </p:par>
                              <p:par>
                                <p:cTn id="115" presetID="53" presetClass="entr" presetSubtype="16" fill="hold" nodeType="withEffect">
                                  <p:stCondLst>
                                    <p:cond delay="0"/>
                                  </p:stCondLst>
                                  <p:childTnLst>
                                    <p:set>
                                      <p:cBhvr>
                                        <p:cTn id="116" dur="1" fill="hold">
                                          <p:stCondLst>
                                            <p:cond delay="0"/>
                                          </p:stCondLst>
                                        </p:cTn>
                                        <p:tgtEl>
                                          <p:spTgt spid="42"/>
                                        </p:tgtEl>
                                        <p:attrNameLst>
                                          <p:attrName>style.visibility</p:attrName>
                                        </p:attrNameLst>
                                      </p:cBhvr>
                                      <p:to>
                                        <p:strVal val="visible"/>
                                      </p:to>
                                    </p:set>
                                    <p:anim calcmode="lin" valueType="num">
                                      <p:cBhvr>
                                        <p:cTn id="117" dur="250" fill="hold"/>
                                        <p:tgtEl>
                                          <p:spTgt spid="42"/>
                                        </p:tgtEl>
                                        <p:attrNameLst>
                                          <p:attrName>ppt_w</p:attrName>
                                        </p:attrNameLst>
                                      </p:cBhvr>
                                      <p:tavLst>
                                        <p:tav tm="0">
                                          <p:val>
                                            <p:fltVal val="0"/>
                                          </p:val>
                                        </p:tav>
                                        <p:tav tm="100000">
                                          <p:val>
                                            <p:strVal val="#ppt_w"/>
                                          </p:val>
                                        </p:tav>
                                      </p:tavLst>
                                    </p:anim>
                                    <p:anim calcmode="lin" valueType="num">
                                      <p:cBhvr>
                                        <p:cTn id="118" dur="250" fill="hold"/>
                                        <p:tgtEl>
                                          <p:spTgt spid="42"/>
                                        </p:tgtEl>
                                        <p:attrNameLst>
                                          <p:attrName>ppt_h</p:attrName>
                                        </p:attrNameLst>
                                      </p:cBhvr>
                                      <p:tavLst>
                                        <p:tav tm="0">
                                          <p:val>
                                            <p:fltVal val="0"/>
                                          </p:val>
                                        </p:tav>
                                        <p:tav tm="100000">
                                          <p:val>
                                            <p:strVal val="#ppt_h"/>
                                          </p:val>
                                        </p:tav>
                                      </p:tavLst>
                                    </p:anim>
                                    <p:animEffect transition="in" filter="fade">
                                      <p:cBhvr>
                                        <p:cTn id="119" dur="25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P spid="17" grpId="0" animBg="1"/>
      <p:bldP spid="26" grpId="0" animBg="1"/>
      <p:bldP spid="27" grpId="0" animBg="1"/>
      <p:bldP spid="28" grpId="0" animBg="1"/>
      <p:bldP spid="29" grpId="0" animBg="1"/>
      <p:bldP spid="30" grpId="0" animBg="1"/>
      <p:bldP spid="31" grpId="0" animBg="1"/>
      <p:bldP spid="35" grpId="0" animBg="1"/>
      <p:bldP spid="36" grpId="0" animBg="1"/>
      <p:bldP spid="37" grpId="0" animBg="1"/>
      <p:bldP spid="38" grpId="0" animBg="1"/>
      <p:bldP spid="39" grpId="0" animBg="1"/>
      <p:bldP spid="40" grpId="0" animBg="1"/>
      <p:bldP spid="4" grpId="0" animBg="1"/>
      <p:bldP spid="25" grpId="0" animBg="1"/>
      <p:bldP spid="34" grpId="0" animBg="1"/>
    </p:bldLst>
  </p:timing>
</p:sld>
</file>

<file path=ppt/slides/slide18.xml><?xml version="1.0" encoding="utf-8"?>
<p:sld xmlns:a="http://schemas.openxmlformats.org/drawingml/2006/main" xmlns:r="http://schemas.openxmlformats.org/officeDocument/2006/relationships" xmlns:p="http://schemas.openxmlformats.org/presentationml/2006/main" show="0">
  <p:cSld>
    <p:bg>
      <p:bgPr>
        <a:solidFill>
          <a:schemeClr val="accent1"/>
        </a:solidFill>
        <a:effectLst/>
      </p:bgPr>
    </p:bg>
    <p:spTree>
      <p:nvGrpSpPr>
        <p:cNvPr id="1" name=""/>
        <p:cNvGrpSpPr/>
        <p:nvPr/>
      </p:nvGrpSpPr>
      <p:grpSpPr>
        <a:xfrm>
          <a:off x="0" y="0"/>
          <a:ext cx="0" cy="0"/>
          <a:chOff x="0" y="0"/>
          <a:chExt cx="0" cy="0"/>
        </a:xfrm>
      </p:grpSpPr>
      <p:sp>
        <p:nvSpPr>
          <p:cNvPr id="11" name="TextBox 10"/>
          <p:cNvSpPr txBox="1"/>
          <p:nvPr/>
        </p:nvSpPr>
        <p:spPr>
          <a:xfrm>
            <a:off x="3092036" y="1856418"/>
            <a:ext cx="6007928" cy="3416320"/>
          </a:xfrm>
          <a:prstGeom prst="rect">
            <a:avLst/>
          </a:prstGeom>
          <a:noFill/>
        </p:spPr>
        <p:txBody>
          <a:bodyPr wrap="none" rtlCol="0">
            <a:spAutoFit/>
          </a:bodyPr>
          <a:lstStyle/>
          <a:p>
            <a:pPr algn="ctr"/>
            <a:r>
              <a:rPr lang="en-US" sz="5400" b="1" dirty="0">
                <a:solidFill>
                  <a:schemeClr val="bg1"/>
                </a:solidFill>
                <a:latin typeface="Dense" panose="02000000000000000000" pitchFamily="50" charset="0"/>
                <a:ea typeface="Roboto" panose="02000000000000000000" pitchFamily="2" charset="0"/>
              </a:rPr>
              <a:t>PLENTIFUL IN IDEAL </a:t>
            </a:r>
            <a:br>
              <a:rPr lang="en-US" sz="5400" b="1" dirty="0">
                <a:solidFill>
                  <a:schemeClr val="bg1"/>
                </a:solidFill>
                <a:latin typeface="Dense" panose="02000000000000000000" pitchFamily="50" charset="0"/>
                <a:ea typeface="Roboto" panose="02000000000000000000" pitchFamily="2" charset="0"/>
              </a:rPr>
            </a:br>
            <a:r>
              <a:rPr lang="en-US" sz="5400" b="1" dirty="0">
                <a:solidFill>
                  <a:srgbClr val="FFC000"/>
                </a:solidFill>
                <a:latin typeface="Dense" panose="02000000000000000000" pitchFamily="50" charset="0"/>
                <a:ea typeface="Roboto" panose="02000000000000000000" pitchFamily="2" charset="0"/>
              </a:rPr>
              <a:t>YET</a:t>
            </a:r>
            <a:r>
              <a:rPr lang="en-US" sz="5400" b="1" dirty="0">
                <a:solidFill>
                  <a:schemeClr val="bg1"/>
                </a:solidFill>
                <a:latin typeface="Dense" panose="02000000000000000000" pitchFamily="50" charset="0"/>
                <a:ea typeface="Roboto" panose="02000000000000000000" pitchFamily="2" charset="0"/>
              </a:rPr>
              <a:t> </a:t>
            </a:r>
            <a:br>
              <a:rPr lang="en-US" sz="5400" b="1" dirty="0">
                <a:solidFill>
                  <a:schemeClr val="bg1"/>
                </a:solidFill>
                <a:latin typeface="Dense" panose="02000000000000000000" pitchFamily="50" charset="0"/>
                <a:ea typeface="Roboto" panose="02000000000000000000" pitchFamily="2" charset="0"/>
              </a:rPr>
            </a:br>
            <a:r>
              <a:rPr lang="en-US" sz="5400" b="1" dirty="0">
                <a:solidFill>
                  <a:schemeClr val="bg1"/>
                </a:solidFill>
                <a:latin typeface="Dense" panose="02000000000000000000" pitchFamily="50" charset="0"/>
                <a:ea typeface="Roboto" panose="02000000000000000000" pitchFamily="2" charset="0"/>
              </a:rPr>
              <a:t>SKINNY IN REALITY</a:t>
            </a:r>
          </a:p>
          <a:p>
            <a:pPr algn="ctr"/>
            <a:r>
              <a:rPr lang="en-US" sz="5400" b="1" dirty="0">
                <a:solidFill>
                  <a:schemeClr val="bg1"/>
                </a:solidFill>
                <a:latin typeface="Dense" panose="02000000000000000000" pitchFamily="50" charset="0"/>
                <a:ea typeface="Roboto" panose="02000000000000000000" pitchFamily="2" charset="0"/>
              </a:rPr>
              <a:t>…</a:t>
            </a:r>
          </a:p>
        </p:txBody>
      </p:sp>
    </p:spTree>
    <p:extLst>
      <p:ext uri="{BB962C8B-B14F-4D97-AF65-F5344CB8AC3E}">
        <p14:creationId xmlns:p14="http://schemas.microsoft.com/office/powerpoint/2010/main" val="443874278"/>
      </p:ext>
    </p:extLst>
  </p:cSld>
  <p:clrMapOvr>
    <a:masterClrMapping/>
  </p:clrMapOvr>
  <mc:AlternateContent xmlns:mc="http://schemas.openxmlformats.org/markup-compatibility/2006" xmlns:p14="http://schemas.microsoft.com/office/powerpoint/2010/main">
    <mc:Choice Requires="p14">
      <p:transition spd="slow" p14:dur="900">
        <p14:flythrough dir="out" hasBounce="1"/>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bg>
      <p:bgPr>
        <a:solidFill>
          <a:schemeClr val="accent1"/>
        </a:solidFill>
        <a:effectLst/>
      </p:bgPr>
    </p:bg>
    <p:spTree>
      <p:nvGrpSpPr>
        <p:cNvPr id="1" name=""/>
        <p:cNvGrpSpPr/>
        <p:nvPr/>
      </p:nvGrpSpPr>
      <p:grpSpPr>
        <a:xfrm>
          <a:off x="0" y="0"/>
          <a:ext cx="0" cy="0"/>
          <a:chOff x="0" y="0"/>
          <a:chExt cx="0" cy="0"/>
        </a:xfrm>
      </p:grpSpPr>
      <p:cxnSp>
        <p:nvCxnSpPr>
          <p:cNvPr id="6" name="Straight Connector 5"/>
          <p:cNvCxnSpPr/>
          <p:nvPr/>
        </p:nvCxnSpPr>
        <p:spPr>
          <a:xfrm>
            <a:off x="6096000" y="2019300"/>
            <a:ext cx="0" cy="822960"/>
          </a:xfrm>
          <a:prstGeom prst="line">
            <a:avLst/>
          </a:prstGeom>
          <a:ln w="28575">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6096000" y="4718957"/>
            <a:ext cx="0" cy="2194560"/>
          </a:xfrm>
          <a:prstGeom prst="line">
            <a:avLst/>
          </a:prstGeom>
          <a:ln w="28575">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0" name="Rectangle 19"/>
          <p:cNvSpPr/>
          <p:nvPr/>
        </p:nvSpPr>
        <p:spPr>
          <a:xfrm>
            <a:off x="6966484" y="2512367"/>
            <a:ext cx="4581669" cy="2308324"/>
          </a:xfrm>
          <a:prstGeom prst="rect">
            <a:avLst/>
          </a:prstGeom>
        </p:spPr>
        <p:txBody>
          <a:bodyPr wrap="square">
            <a:spAutoFit/>
          </a:bodyPr>
          <a:lstStyle/>
          <a:p>
            <a:r>
              <a:rPr lang="en-US" sz="2400" b="1" u="sng" dirty="0">
                <a:solidFill>
                  <a:schemeClr val="bg1"/>
                </a:solidFill>
                <a:latin typeface="Roboto" panose="02000000000000000000" pitchFamily="2" charset="0"/>
                <a:ea typeface="Roboto" panose="02000000000000000000" pitchFamily="2" charset="0"/>
              </a:rPr>
              <a:t>Before: </a:t>
            </a:r>
            <a:r>
              <a:rPr lang="en-US" sz="2400" dirty="0">
                <a:solidFill>
                  <a:schemeClr val="bg1"/>
                </a:solidFill>
                <a:latin typeface="Roboto" panose="02000000000000000000" pitchFamily="2" charset="0"/>
                <a:ea typeface="Roboto" panose="02000000000000000000" pitchFamily="2" charset="0"/>
              </a:rPr>
              <a:t>running for 30 hours by using the existing tool</a:t>
            </a:r>
          </a:p>
          <a:p>
            <a:endParaRPr lang="en-US" sz="2400" u="sng" dirty="0">
              <a:solidFill>
                <a:schemeClr val="bg1"/>
              </a:solidFill>
              <a:latin typeface="Roboto" panose="02000000000000000000" pitchFamily="2" charset="0"/>
              <a:ea typeface="Roboto" panose="02000000000000000000" pitchFamily="2" charset="0"/>
            </a:endParaRPr>
          </a:p>
          <a:p>
            <a:r>
              <a:rPr lang="en-US" sz="2400" b="1" u="sng" dirty="0">
                <a:solidFill>
                  <a:schemeClr val="bg1"/>
                </a:solidFill>
                <a:latin typeface="Roboto" panose="02000000000000000000" pitchFamily="2" charset="0"/>
                <a:ea typeface="Roboto" panose="02000000000000000000" pitchFamily="2" charset="0"/>
              </a:rPr>
              <a:t>Solution: </a:t>
            </a:r>
            <a:r>
              <a:rPr lang="en-US" sz="2400" dirty="0">
                <a:solidFill>
                  <a:schemeClr val="bg1"/>
                </a:solidFill>
                <a:latin typeface="Roboto" panose="02000000000000000000" pitchFamily="2" charset="0"/>
                <a:ea typeface="Roboto" panose="02000000000000000000" pitchFamily="2" charset="0"/>
              </a:rPr>
              <a:t>recompiled the program, changed mononuclear into multinuclear</a:t>
            </a:r>
          </a:p>
        </p:txBody>
      </p:sp>
      <p:sp>
        <p:nvSpPr>
          <p:cNvPr id="10" name="TextBox 9"/>
          <p:cNvSpPr txBox="1"/>
          <p:nvPr/>
        </p:nvSpPr>
        <p:spPr>
          <a:xfrm>
            <a:off x="1130162" y="2873037"/>
            <a:ext cx="4228916" cy="2369880"/>
          </a:xfrm>
          <a:prstGeom prst="rect">
            <a:avLst/>
          </a:prstGeom>
          <a:noFill/>
        </p:spPr>
        <p:txBody>
          <a:bodyPr wrap="square" rtlCol="0">
            <a:spAutoFit/>
          </a:bodyPr>
          <a:lstStyle/>
          <a:p>
            <a:r>
              <a:rPr lang="en-US" sz="48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Be Creative</a:t>
            </a:r>
          </a:p>
          <a:p>
            <a:r>
              <a:rPr lang="en-US" sz="2000" dirty="0">
                <a:solidFill>
                  <a:schemeClr val="bg1">
                    <a:lumMod val="85000"/>
                  </a:schemeClr>
                </a:solidFill>
                <a:latin typeface="Roboto" panose="02000000000000000000" pitchFamily="2" charset="0"/>
                <a:ea typeface="Roboto" panose="02000000000000000000" pitchFamily="2" charset="0"/>
              </a:rPr>
              <a:t>The complexity of training model: 1900 positive samples, 4500 negative samples, 10 layers</a:t>
            </a:r>
          </a:p>
          <a:p>
            <a:endParaRPr lang="en-US" sz="4000" dirty="0">
              <a:solidFill>
                <a:schemeClr val="bg1"/>
              </a:solidFill>
              <a:latin typeface="Roboto" panose="02000000000000000000" pitchFamily="2" charset="0"/>
              <a:ea typeface="Roboto" panose="02000000000000000000" pitchFamily="2" charset="0"/>
            </a:endParaRPr>
          </a:p>
        </p:txBody>
      </p:sp>
      <p:sp>
        <p:nvSpPr>
          <p:cNvPr id="11" name="TextBox 10"/>
          <p:cNvSpPr txBox="1"/>
          <p:nvPr/>
        </p:nvSpPr>
        <p:spPr>
          <a:xfrm>
            <a:off x="3530436" y="502181"/>
            <a:ext cx="5131276" cy="707886"/>
          </a:xfrm>
          <a:prstGeom prst="rect">
            <a:avLst/>
          </a:prstGeom>
          <a:noFill/>
        </p:spPr>
        <p:txBody>
          <a:bodyPr wrap="none" rtlCol="0">
            <a:spAutoFit/>
          </a:bodyPr>
          <a:lstStyle/>
          <a:p>
            <a:pPr algn="ctr"/>
            <a:r>
              <a:rPr lang="en-US" sz="4000" dirty="0">
                <a:solidFill>
                  <a:schemeClr val="bg1"/>
                </a:solidFill>
                <a:latin typeface="Dense" panose="02000000000000000000" pitchFamily="50" charset="0"/>
                <a:ea typeface="Roboto" panose="02000000000000000000" pitchFamily="2" charset="0"/>
              </a:rPr>
              <a:t>Problems And Solutions</a:t>
            </a:r>
          </a:p>
        </p:txBody>
      </p:sp>
      <p:pic>
        <p:nvPicPr>
          <p:cNvPr id="15" name="Picture 1">
            <a:extLst>
              <a:ext uri="{FF2B5EF4-FFF2-40B4-BE49-F238E27FC236}">
                <a16:creationId xmlns:a16="http://schemas.microsoft.com/office/drawing/2014/main" id="{6652FCFE-14C6-4EB7-9AA0-1CB80AEB8546}"/>
              </a:ext>
            </a:extLst>
          </p:cNvPr>
          <p:cNvPicPr preferRelativeResize="0">
            <a:picLocks/>
          </p:cNvPicPr>
          <p:nvPr>
            <p:custDataLst>
              <p:custData r:id="rId1"/>
            </p:custDataLst>
          </p:nvPr>
        </p:nvPicPr>
        <p:blipFill rotWithShape="1">
          <a:blip r:embed="rId4">
            <a:lum bright="100000" contrast="-70000"/>
            <a:extLst>
              <a:ext uri="{28A0092B-C50C-407E-A947-70E740481C1C}">
                <a14:useLocalDpi xmlns:a14="http://schemas.microsoft.com/office/drawing/2010/main" val="0"/>
              </a:ext>
            </a:extLst>
          </a:blip>
          <a:srcRect l="20703" t="25355" r="21167" b="23492"/>
          <a:stretch/>
        </p:blipFill>
        <p:spPr>
          <a:xfrm>
            <a:off x="5462021" y="3086764"/>
            <a:ext cx="1267957" cy="1159530"/>
          </a:xfrm>
          <a:prstGeom prst="rect">
            <a:avLst/>
          </a:prstGeom>
          <a:effectLst>
            <a:outerShdw blurRad="76200" dir="18900000" sy="23000" kx="-1200000" algn="bl" rotWithShape="0">
              <a:prstClr val="black">
                <a:alpha val="20000"/>
              </a:prstClr>
            </a:outerShdw>
          </a:effectLst>
        </p:spPr>
      </p:pic>
    </p:spTree>
    <p:extLst>
      <p:ext uri="{BB962C8B-B14F-4D97-AF65-F5344CB8AC3E}">
        <p14:creationId xmlns:p14="http://schemas.microsoft.com/office/powerpoint/2010/main" val="1004479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12" presetClass="entr" presetSubtype="2"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p:tgtEl>
                                          <p:spTgt spid="10"/>
                                        </p:tgtEl>
                                        <p:attrNameLst>
                                          <p:attrName>ppt_x</p:attrName>
                                        </p:attrNameLst>
                                      </p:cBhvr>
                                      <p:tavLst>
                                        <p:tav tm="0">
                                          <p:val>
                                            <p:strVal val="#ppt_x+#ppt_w*1.125000"/>
                                          </p:val>
                                        </p:tav>
                                        <p:tav tm="100000">
                                          <p:val>
                                            <p:strVal val="#ppt_x"/>
                                          </p:val>
                                        </p:tav>
                                      </p:tavLst>
                                    </p:anim>
                                    <p:animEffect transition="in" filter="wipe(left)">
                                      <p:cBhvr>
                                        <p:cTn id="12" dur="500"/>
                                        <p:tgtEl>
                                          <p:spTgt spid="10"/>
                                        </p:tgtEl>
                                      </p:cBhvr>
                                    </p:animEffect>
                                  </p:childTnLst>
                                </p:cTn>
                              </p:par>
                            </p:childTnLst>
                          </p:cTn>
                        </p:par>
                        <p:par>
                          <p:cTn id="13" fill="hold">
                            <p:stCondLst>
                              <p:cond delay="1000"/>
                            </p:stCondLst>
                            <p:childTnLst>
                              <p:par>
                                <p:cTn id="14" presetID="22" presetClass="entr" presetSubtype="1" fill="hold" nodeType="after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wipe(up)">
                                      <p:cBhvr>
                                        <p:cTn id="16" dur="250"/>
                                        <p:tgtEl>
                                          <p:spTgt spid="15"/>
                                        </p:tgtEl>
                                      </p:cBhvr>
                                    </p:animEffect>
                                  </p:childTnLst>
                                </p:cTn>
                              </p:par>
                            </p:childTnLst>
                          </p:cTn>
                        </p:par>
                        <p:par>
                          <p:cTn id="17" fill="hold">
                            <p:stCondLst>
                              <p:cond delay="1250"/>
                            </p:stCondLst>
                            <p:childTnLst>
                              <p:par>
                                <p:cTn id="18" presetID="22" presetClass="entr" presetSubtype="8" fill="hold" grpId="0" nodeType="afterEffect">
                                  <p:stCondLst>
                                    <p:cond delay="0"/>
                                  </p:stCondLst>
                                  <p:childTnLst>
                                    <p:set>
                                      <p:cBhvr>
                                        <p:cTn id="19" dur="1" fill="hold">
                                          <p:stCondLst>
                                            <p:cond delay="0"/>
                                          </p:stCondLst>
                                        </p:cTn>
                                        <p:tgtEl>
                                          <p:spTgt spid="20">
                                            <p:txEl>
                                              <p:pRg st="0" end="0"/>
                                            </p:txEl>
                                          </p:spTgt>
                                        </p:tgtEl>
                                        <p:attrNameLst>
                                          <p:attrName>style.visibility</p:attrName>
                                        </p:attrNameLst>
                                      </p:cBhvr>
                                      <p:to>
                                        <p:strVal val="visible"/>
                                      </p:to>
                                    </p:set>
                                    <p:animEffect transition="in" filter="wipe(left)">
                                      <p:cBhvr>
                                        <p:cTn id="20" dur="200"/>
                                        <p:tgtEl>
                                          <p:spTgt spid="20">
                                            <p:txEl>
                                              <p:pRg st="0" end="0"/>
                                            </p:txEl>
                                          </p:spTgt>
                                        </p:tgtEl>
                                      </p:cBhvr>
                                    </p:animEffect>
                                  </p:childTnLst>
                                </p:cTn>
                              </p:par>
                            </p:childTnLst>
                          </p:cTn>
                        </p:par>
                        <p:par>
                          <p:cTn id="21" fill="hold">
                            <p:stCondLst>
                              <p:cond delay="1450"/>
                            </p:stCondLst>
                            <p:childTnLst>
                              <p:par>
                                <p:cTn id="22" presetID="22" presetClass="entr" presetSubtype="8" fill="hold" grpId="0" nodeType="afterEffect">
                                  <p:stCondLst>
                                    <p:cond delay="0"/>
                                  </p:stCondLst>
                                  <p:childTnLst>
                                    <p:set>
                                      <p:cBhvr>
                                        <p:cTn id="23" dur="1" fill="hold">
                                          <p:stCondLst>
                                            <p:cond delay="0"/>
                                          </p:stCondLst>
                                        </p:cTn>
                                        <p:tgtEl>
                                          <p:spTgt spid="20">
                                            <p:txEl>
                                              <p:pRg st="2" end="2"/>
                                            </p:txEl>
                                          </p:spTgt>
                                        </p:tgtEl>
                                        <p:attrNameLst>
                                          <p:attrName>style.visibility</p:attrName>
                                        </p:attrNameLst>
                                      </p:cBhvr>
                                      <p:to>
                                        <p:strVal val="visible"/>
                                      </p:to>
                                    </p:set>
                                    <p:animEffect transition="in" filter="wipe(left)">
                                      <p:cBhvr>
                                        <p:cTn id="24" dur="200"/>
                                        <p:tgtEl>
                                          <p:spTgt spid="20">
                                            <p:txEl>
                                              <p:pRg st="2" end="2"/>
                                            </p:txEl>
                                          </p:spTgt>
                                        </p:tgtEl>
                                      </p:cBhvr>
                                    </p:animEffect>
                                  </p:childTnLst>
                                </p:cTn>
                              </p:par>
                            </p:childTnLst>
                          </p:cTn>
                        </p:par>
                        <p:par>
                          <p:cTn id="25" fill="hold">
                            <p:stCondLst>
                              <p:cond delay="1650"/>
                            </p:stCondLst>
                            <p:childTnLst>
                              <p:par>
                                <p:cTn id="26" presetID="22" presetClass="entr" presetSubtype="1" fill="hold" nodeType="after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wipe(up)">
                                      <p:cBhvr>
                                        <p:cTn id="2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uild="p"/>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TextBox 3"/>
          <p:cNvSpPr txBox="1"/>
          <p:nvPr/>
        </p:nvSpPr>
        <p:spPr>
          <a:xfrm>
            <a:off x="5380865" y="3555676"/>
            <a:ext cx="6450484" cy="523220"/>
          </a:xfrm>
          <a:prstGeom prst="rect">
            <a:avLst/>
          </a:prstGeom>
          <a:noFill/>
        </p:spPr>
        <p:txBody>
          <a:bodyPr wrap="none" rtlCol="0">
            <a:spAutoFit/>
          </a:bodyPr>
          <a:lstStyle/>
          <a:p>
            <a:r>
              <a:rPr lang="en-US" sz="1400" dirty="0">
                <a:solidFill>
                  <a:schemeClr val="tx1">
                    <a:lumMod val="65000"/>
                    <a:lumOff val="35000"/>
                  </a:schemeClr>
                </a:solidFill>
                <a:latin typeface="Roboto" panose="02000000000000000000" pitchFamily="2" charset="0"/>
                <a:ea typeface="Roboto" panose="02000000000000000000" pitchFamily="2" charset="0"/>
              </a:rPr>
              <a:t>GROUP 4 | Machine Learning, Robotics And Sensor Networks Summer School</a:t>
            </a:r>
          </a:p>
          <a:p>
            <a:r>
              <a:rPr lang="en-US" sz="1400" dirty="0">
                <a:solidFill>
                  <a:schemeClr val="tx1">
                    <a:lumMod val="65000"/>
                    <a:lumOff val="35000"/>
                  </a:schemeClr>
                </a:solidFill>
                <a:latin typeface="Roboto" panose="02000000000000000000" pitchFamily="2" charset="0"/>
                <a:ea typeface="Roboto" panose="02000000000000000000" pitchFamily="2" charset="0"/>
              </a:rPr>
              <a:t>08/2018</a:t>
            </a:r>
          </a:p>
        </p:txBody>
      </p:sp>
      <p:sp>
        <p:nvSpPr>
          <p:cNvPr id="5" name="TextBox 4"/>
          <p:cNvSpPr txBox="1"/>
          <p:nvPr/>
        </p:nvSpPr>
        <p:spPr>
          <a:xfrm>
            <a:off x="5380865" y="2601569"/>
            <a:ext cx="4369095" cy="954107"/>
          </a:xfrm>
          <a:prstGeom prst="rect">
            <a:avLst/>
          </a:prstGeom>
          <a:noFill/>
        </p:spPr>
        <p:txBody>
          <a:bodyPr wrap="square" rtlCol="0">
            <a:spAutoFit/>
          </a:bodyPr>
          <a:lstStyle/>
          <a:p>
            <a:r>
              <a:rPr lang="en-US" sz="2800" dirty="0">
                <a:solidFill>
                  <a:schemeClr val="tx1">
                    <a:lumMod val="65000"/>
                    <a:lumOff val="35000"/>
                  </a:schemeClr>
                </a:solidFill>
                <a:latin typeface="Roboto" panose="02000000000000000000" pitchFamily="2" charset="0"/>
                <a:ea typeface="Roboto" panose="02000000000000000000" pitchFamily="2" charset="0"/>
              </a:rPr>
              <a:t>Product Release</a:t>
            </a:r>
            <a:endParaRPr lang="en-US" dirty="0">
              <a:solidFill>
                <a:schemeClr val="tx1">
                  <a:lumMod val="65000"/>
                  <a:lumOff val="35000"/>
                </a:schemeClr>
              </a:solidFill>
              <a:latin typeface="Roboto" panose="02000000000000000000" pitchFamily="2" charset="0"/>
              <a:ea typeface="Roboto" panose="02000000000000000000" pitchFamily="2" charset="0"/>
            </a:endParaRPr>
          </a:p>
          <a:p>
            <a:r>
              <a:rPr lang="en-US" sz="2800" b="1" dirty="0">
                <a:solidFill>
                  <a:schemeClr val="accent1"/>
                </a:solidFill>
                <a:latin typeface="Roboto" panose="02000000000000000000" pitchFamily="2" charset="0"/>
                <a:ea typeface="Roboto" panose="02000000000000000000" pitchFamily="2" charset="0"/>
              </a:rPr>
              <a:t>PRESENTATION</a:t>
            </a:r>
          </a:p>
        </p:txBody>
      </p:sp>
      <p:sp>
        <p:nvSpPr>
          <p:cNvPr id="38" name="Rectangle 37"/>
          <p:cNvSpPr/>
          <p:nvPr/>
        </p:nvSpPr>
        <p:spPr>
          <a:xfrm>
            <a:off x="11714421" y="3190210"/>
            <a:ext cx="477579" cy="477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pic>
        <p:nvPicPr>
          <p:cNvPr id="15" name="图片 14">
            <a:extLst>
              <a:ext uri="{FF2B5EF4-FFF2-40B4-BE49-F238E27FC236}">
                <a16:creationId xmlns:a16="http://schemas.microsoft.com/office/drawing/2014/main" id="{BF327B4A-8EE0-4A43-988A-97F100D7698B}"/>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2752492" y="2883958"/>
            <a:ext cx="4649877" cy="1142338"/>
          </a:xfrm>
          <a:prstGeom prst="rect">
            <a:avLst/>
          </a:prstGeom>
        </p:spPr>
      </p:pic>
      <p:cxnSp>
        <p:nvCxnSpPr>
          <p:cNvPr id="3" name="直接连接符 2">
            <a:extLst>
              <a:ext uri="{FF2B5EF4-FFF2-40B4-BE49-F238E27FC236}">
                <a16:creationId xmlns:a16="http://schemas.microsoft.com/office/drawing/2014/main" id="{CEC488C5-9C62-4CB4-8B55-3082C46F80B6}"/>
              </a:ext>
            </a:extLst>
          </p:cNvPr>
          <p:cNvCxnSpPr>
            <a:cxnSpLocks/>
          </p:cNvCxnSpPr>
          <p:nvPr/>
        </p:nvCxnSpPr>
        <p:spPr>
          <a:xfrm>
            <a:off x="5312561" y="2694297"/>
            <a:ext cx="0" cy="1368414"/>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6013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par>
                          <p:cTn id="8" fill="hold">
                            <p:stCondLst>
                              <p:cond delay="500"/>
                            </p:stCondLst>
                            <p:childTnLst>
                              <p:par>
                                <p:cTn id="9" presetID="35" presetClass="path" presetSubtype="0" accel="50000" decel="50000" fill="hold" nodeType="afterEffect">
                                  <p:stCondLst>
                                    <p:cond delay="0"/>
                                  </p:stCondLst>
                                  <p:childTnLst>
                                    <p:animMotion origin="layout" path="M 0 -6.07153E-17 L -0.18359 -0.0037 " pathEditMode="relative" rAng="0" ptsTypes="AA">
                                      <p:cBhvr>
                                        <p:cTn id="10" dur="500" fill="hold"/>
                                        <p:tgtEl>
                                          <p:spTgt spid="15"/>
                                        </p:tgtEl>
                                        <p:attrNameLst>
                                          <p:attrName>ppt_x</p:attrName>
                                          <p:attrName>ppt_y</p:attrName>
                                        </p:attrNameLst>
                                      </p:cBhvr>
                                      <p:rCtr x="-9180" y="0"/>
                                    </p:animMotion>
                                  </p:childTnLst>
                                </p:cTn>
                              </p:par>
                            </p:childTnLst>
                          </p:cTn>
                        </p:par>
                        <p:par>
                          <p:cTn id="11" fill="hold">
                            <p:stCondLst>
                              <p:cond delay="1000"/>
                            </p:stCondLst>
                            <p:childTnLst>
                              <p:par>
                                <p:cTn id="12" presetID="16" presetClass="entr" presetSubtype="42"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arn(outHorizontal)">
                                      <p:cBhvr>
                                        <p:cTn id="14" dur="500"/>
                                        <p:tgtEl>
                                          <p:spTgt spid="3"/>
                                        </p:tgtEl>
                                      </p:cBhvr>
                                    </p:animEffect>
                                  </p:childTnLst>
                                </p:cTn>
                              </p:par>
                              <p:par>
                                <p:cTn id="15" presetID="12" presetClass="entr" presetSubtype="8"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p:tgtEl>
                                          <p:spTgt spid="5"/>
                                        </p:tgtEl>
                                        <p:attrNameLst>
                                          <p:attrName>ppt_x</p:attrName>
                                        </p:attrNameLst>
                                      </p:cBhvr>
                                      <p:tavLst>
                                        <p:tav tm="0">
                                          <p:val>
                                            <p:strVal val="#ppt_x-#ppt_w*1.125000"/>
                                          </p:val>
                                        </p:tav>
                                        <p:tav tm="100000">
                                          <p:val>
                                            <p:strVal val="#ppt_x"/>
                                          </p:val>
                                        </p:tav>
                                      </p:tavLst>
                                    </p:anim>
                                    <p:animEffect transition="in" filter="wipe(right)">
                                      <p:cBhvr>
                                        <p:cTn id="18" dur="500"/>
                                        <p:tgtEl>
                                          <p:spTgt spid="5"/>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anim calcmode="lin" valueType="num">
                                      <p:cBhvr>
                                        <p:cTn id="22" dur="500" fill="hold"/>
                                        <p:tgtEl>
                                          <p:spTgt spid="4"/>
                                        </p:tgtEl>
                                        <p:attrNameLst>
                                          <p:attrName>ppt_x</p:attrName>
                                        </p:attrNameLst>
                                      </p:cBhvr>
                                      <p:tavLst>
                                        <p:tav tm="0">
                                          <p:val>
                                            <p:strVal val="#ppt_x"/>
                                          </p:val>
                                        </p:tav>
                                        <p:tav tm="100000">
                                          <p:val>
                                            <p:strVal val="#ppt_x"/>
                                          </p:val>
                                        </p:tav>
                                      </p:tavLst>
                                    </p:anim>
                                    <p:anim calcmode="lin" valueType="num">
                                      <p:cBhvr>
                                        <p:cTn id="23" dur="500" fill="hold"/>
                                        <p:tgtEl>
                                          <p:spTgt spid="4"/>
                                        </p:tgtEl>
                                        <p:attrNameLst>
                                          <p:attrName>ppt_y</p:attrName>
                                        </p:attrNameLst>
                                      </p:cBhvr>
                                      <p:tavLst>
                                        <p:tav tm="0">
                                          <p:val>
                                            <p:strVal val="#ppt_y+.1"/>
                                          </p:val>
                                        </p:tav>
                                        <p:tav tm="100000">
                                          <p:val>
                                            <p:strVal val="#ppt_y"/>
                                          </p:val>
                                        </p:tav>
                                      </p:tavLst>
                                    </p:anim>
                                  </p:childTnLst>
                                </p:cTn>
                              </p:par>
                            </p:childTnLst>
                          </p:cTn>
                        </p:par>
                        <p:par>
                          <p:cTn id="24" fill="hold">
                            <p:stCondLst>
                              <p:cond delay="1500"/>
                            </p:stCondLst>
                            <p:childTnLst>
                              <p:par>
                                <p:cTn id="25" presetID="2" presetClass="entr" presetSubtype="2" fill="hold" grpId="0" nodeType="afterEffect">
                                  <p:stCondLst>
                                    <p:cond delay="0"/>
                                  </p:stCondLst>
                                  <p:childTnLst>
                                    <p:set>
                                      <p:cBhvr>
                                        <p:cTn id="26" dur="1" fill="hold">
                                          <p:stCondLst>
                                            <p:cond delay="0"/>
                                          </p:stCondLst>
                                        </p:cTn>
                                        <p:tgtEl>
                                          <p:spTgt spid="38"/>
                                        </p:tgtEl>
                                        <p:attrNameLst>
                                          <p:attrName>style.visibility</p:attrName>
                                        </p:attrNameLst>
                                      </p:cBhvr>
                                      <p:to>
                                        <p:strVal val="visible"/>
                                      </p:to>
                                    </p:set>
                                    <p:anim calcmode="lin" valueType="num">
                                      <p:cBhvr additive="base">
                                        <p:cTn id="27" dur="500" fill="hold"/>
                                        <p:tgtEl>
                                          <p:spTgt spid="38"/>
                                        </p:tgtEl>
                                        <p:attrNameLst>
                                          <p:attrName>ppt_x</p:attrName>
                                        </p:attrNameLst>
                                      </p:cBhvr>
                                      <p:tavLst>
                                        <p:tav tm="0">
                                          <p:val>
                                            <p:strVal val="1+#ppt_w/2"/>
                                          </p:val>
                                        </p:tav>
                                        <p:tav tm="100000">
                                          <p:val>
                                            <p:strVal val="#ppt_x"/>
                                          </p:val>
                                        </p:tav>
                                      </p:tavLst>
                                    </p:anim>
                                    <p:anim calcmode="lin" valueType="num">
                                      <p:cBhvr additive="base">
                                        <p:cTn id="28" dur="500" fill="hold"/>
                                        <p:tgtEl>
                                          <p:spTgt spid="3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38" grpId="0" animBg="1"/>
    </p:bldLst>
  </p:timing>
</p:sld>
</file>

<file path=ppt/slides/slide20.xml><?xml version="1.0" encoding="utf-8"?>
<p:sld xmlns:a="http://schemas.openxmlformats.org/drawingml/2006/main" xmlns:r="http://schemas.openxmlformats.org/officeDocument/2006/relationships" xmlns:p="http://schemas.openxmlformats.org/presentationml/2006/main" show="0">
  <p:cSld>
    <p:bg>
      <p:bgPr>
        <a:solidFill>
          <a:schemeClr val="accent1"/>
        </a:solidFill>
        <a:effectLst/>
      </p:bgPr>
    </p:bg>
    <p:spTree>
      <p:nvGrpSpPr>
        <p:cNvPr id="1" name=""/>
        <p:cNvGrpSpPr/>
        <p:nvPr/>
      </p:nvGrpSpPr>
      <p:grpSpPr>
        <a:xfrm>
          <a:off x="0" y="0"/>
          <a:ext cx="0" cy="0"/>
          <a:chOff x="0" y="0"/>
          <a:chExt cx="0" cy="0"/>
        </a:xfrm>
      </p:grpSpPr>
      <p:cxnSp>
        <p:nvCxnSpPr>
          <p:cNvPr id="6" name="Straight Connector 5"/>
          <p:cNvCxnSpPr>
            <a:cxnSpLocks/>
          </p:cNvCxnSpPr>
          <p:nvPr/>
        </p:nvCxnSpPr>
        <p:spPr>
          <a:xfrm>
            <a:off x="6096000" y="0"/>
            <a:ext cx="0" cy="2060294"/>
          </a:xfrm>
          <a:prstGeom prst="line">
            <a:avLst/>
          </a:prstGeom>
          <a:ln w="28575">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cxnSpLocks/>
          </p:cNvCxnSpPr>
          <p:nvPr/>
        </p:nvCxnSpPr>
        <p:spPr>
          <a:xfrm>
            <a:off x="6095999" y="3970116"/>
            <a:ext cx="1" cy="2943401"/>
          </a:xfrm>
          <a:prstGeom prst="line">
            <a:avLst/>
          </a:prstGeom>
          <a:ln w="28575">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0" name="Rectangle 19"/>
          <p:cNvSpPr/>
          <p:nvPr/>
        </p:nvSpPr>
        <p:spPr>
          <a:xfrm>
            <a:off x="7012028" y="1750409"/>
            <a:ext cx="4665553" cy="3785652"/>
          </a:xfrm>
          <a:prstGeom prst="rect">
            <a:avLst/>
          </a:prstGeom>
        </p:spPr>
        <p:txBody>
          <a:bodyPr wrap="square">
            <a:spAutoFit/>
          </a:bodyPr>
          <a:lstStyle/>
          <a:p>
            <a:r>
              <a:rPr lang="en-US" sz="2400" b="1" u="sng" dirty="0">
                <a:solidFill>
                  <a:schemeClr val="bg1"/>
                </a:solidFill>
                <a:latin typeface="Roboto" panose="02000000000000000000" pitchFamily="2" charset="0"/>
                <a:ea typeface="Roboto" panose="02000000000000000000" pitchFamily="2" charset="0"/>
              </a:rPr>
              <a:t>Before: </a:t>
            </a:r>
            <a:r>
              <a:rPr lang="en-US" sz="2400" dirty="0">
                <a:solidFill>
                  <a:schemeClr val="bg1"/>
                </a:solidFill>
                <a:latin typeface="Roboto" panose="02000000000000000000" pitchFamily="2" charset="0"/>
                <a:ea typeface="Roboto" panose="02000000000000000000" pitchFamily="2" charset="0"/>
              </a:rPr>
              <a:t>used Baidu online speech recognition, required long time</a:t>
            </a:r>
          </a:p>
          <a:p>
            <a:endParaRPr lang="en-US" sz="2400" dirty="0">
              <a:solidFill>
                <a:schemeClr val="bg1"/>
              </a:solidFill>
              <a:latin typeface="Roboto" panose="02000000000000000000" pitchFamily="2" charset="0"/>
              <a:ea typeface="Roboto" panose="02000000000000000000" pitchFamily="2" charset="0"/>
            </a:endParaRPr>
          </a:p>
          <a:p>
            <a:r>
              <a:rPr lang="en-US" sz="2400" b="1" u="sng" dirty="0">
                <a:solidFill>
                  <a:schemeClr val="bg1"/>
                </a:solidFill>
                <a:latin typeface="Roboto" panose="02000000000000000000" pitchFamily="2" charset="0"/>
                <a:ea typeface="Roboto" panose="02000000000000000000" pitchFamily="2" charset="0"/>
              </a:rPr>
              <a:t>Try: </a:t>
            </a:r>
            <a:r>
              <a:rPr lang="en-US" sz="2400" dirty="0">
                <a:solidFill>
                  <a:schemeClr val="bg1"/>
                </a:solidFill>
                <a:latin typeface="Roboto" panose="02000000000000000000" pitchFamily="2" charset="0"/>
                <a:ea typeface="Roboto" panose="02000000000000000000" pitchFamily="2" charset="0"/>
              </a:rPr>
              <a:t>used GMM classifier to do the instruction classification, the outcome was unsatisfying</a:t>
            </a:r>
          </a:p>
          <a:p>
            <a:endParaRPr lang="en-US" sz="2400" dirty="0">
              <a:solidFill>
                <a:schemeClr val="bg1"/>
              </a:solidFill>
              <a:latin typeface="Roboto" panose="02000000000000000000" pitchFamily="2" charset="0"/>
              <a:ea typeface="Roboto" panose="02000000000000000000" pitchFamily="2" charset="0"/>
            </a:endParaRPr>
          </a:p>
          <a:p>
            <a:r>
              <a:rPr lang="en-US" sz="2400" b="1" u="sng" dirty="0">
                <a:solidFill>
                  <a:schemeClr val="bg1"/>
                </a:solidFill>
                <a:latin typeface="Roboto" panose="02000000000000000000" pitchFamily="2" charset="0"/>
                <a:ea typeface="Roboto" panose="02000000000000000000" pitchFamily="2" charset="0"/>
              </a:rPr>
              <a:t>Solution: </a:t>
            </a:r>
            <a:r>
              <a:rPr lang="en-US" sz="2400" dirty="0">
                <a:solidFill>
                  <a:schemeClr val="bg1"/>
                </a:solidFill>
                <a:latin typeface="Roboto" panose="02000000000000000000" pitchFamily="2" charset="0"/>
                <a:ea typeface="Roboto" panose="02000000000000000000" pitchFamily="2" charset="0"/>
              </a:rPr>
              <a:t>used Apple input method instead.</a:t>
            </a:r>
          </a:p>
        </p:txBody>
      </p:sp>
      <p:sp>
        <p:nvSpPr>
          <p:cNvPr id="10" name="TextBox 9"/>
          <p:cNvSpPr txBox="1"/>
          <p:nvPr/>
        </p:nvSpPr>
        <p:spPr>
          <a:xfrm>
            <a:off x="693526" y="2304407"/>
            <a:ext cx="4845930" cy="1908215"/>
          </a:xfrm>
          <a:prstGeom prst="rect">
            <a:avLst/>
          </a:prstGeom>
          <a:noFill/>
        </p:spPr>
        <p:txBody>
          <a:bodyPr wrap="square" rtlCol="0">
            <a:spAutoFit/>
          </a:bodyPr>
          <a:lstStyle/>
          <a:p>
            <a:r>
              <a:rPr lang="en-US" sz="36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Learn to give up and simplify problems</a:t>
            </a:r>
          </a:p>
          <a:p>
            <a:endParaRPr lang="en-US" dirty="0">
              <a:solidFill>
                <a:schemeClr val="bg1">
                  <a:lumMod val="85000"/>
                </a:schemeClr>
              </a:solidFill>
              <a:latin typeface="Roboto" panose="02000000000000000000" pitchFamily="2" charset="0"/>
              <a:ea typeface="Roboto" panose="02000000000000000000" pitchFamily="2" charset="0"/>
            </a:endParaRPr>
          </a:p>
          <a:p>
            <a:r>
              <a:rPr lang="en-US" sz="2800" dirty="0">
                <a:solidFill>
                  <a:schemeClr val="bg1">
                    <a:lumMod val="85000"/>
                  </a:schemeClr>
                </a:solidFill>
                <a:latin typeface="Roboto" panose="02000000000000000000" pitchFamily="2" charset="0"/>
                <a:ea typeface="Roboto" panose="02000000000000000000" pitchFamily="2" charset="0"/>
              </a:rPr>
              <a:t>Speech recognition</a:t>
            </a:r>
            <a:endParaRPr lang="en-US" sz="5400" dirty="0">
              <a:solidFill>
                <a:schemeClr val="bg1"/>
              </a:solidFill>
              <a:latin typeface="Roboto" panose="02000000000000000000" pitchFamily="2" charset="0"/>
              <a:ea typeface="Roboto" panose="02000000000000000000" pitchFamily="2" charset="0"/>
            </a:endParaRPr>
          </a:p>
        </p:txBody>
      </p:sp>
      <p:sp>
        <p:nvSpPr>
          <p:cNvPr id="12" name="Freeform 7">
            <a:extLst>
              <a:ext uri="{FF2B5EF4-FFF2-40B4-BE49-F238E27FC236}">
                <a16:creationId xmlns:a16="http://schemas.microsoft.com/office/drawing/2014/main" id="{214C362A-BBF9-47CE-BCFF-C280A8A55B30}"/>
              </a:ext>
            </a:extLst>
          </p:cNvPr>
          <p:cNvSpPr/>
          <p:nvPr/>
        </p:nvSpPr>
        <p:spPr>
          <a:xfrm>
            <a:off x="5736513" y="2402563"/>
            <a:ext cx="718972" cy="1225283"/>
          </a:xfrm>
          <a:custGeom>
            <a:avLst/>
            <a:gdLst/>
            <a:ahLst/>
            <a:cxnLst/>
            <a:rect l="l" t="t" r="r" b="b"/>
            <a:pathLst>
              <a:path w="126802" h="216098">
                <a:moveTo>
                  <a:pt x="86618" y="178594"/>
                </a:moveTo>
                <a:lnTo>
                  <a:pt x="44649" y="196900"/>
                </a:lnTo>
                <a:lnTo>
                  <a:pt x="45095" y="197346"/>
                </a:lnTo>
                <a:lnTo>
                  <a:pt x="45542" y="197346"/>
                </a:lnTo>
                <a:lnTo>
                  <a:pt x="80368" y="197346"/>
                </a:lnTo>
                <a:cubicBezTo>
                  <a:pt x="84535" y="197346"/>
                  <a:pt x="86618" y="195114"/>
                  <a:pt x="86618" y="190649"/>
                </a:cubicBezTo>
                <a:close/>
                <a:moveTo>
                  <a:pt x="86172" y="156716"/>
                </a:moveTo>
                <a:lnTo>
                  <a:pt x="39291" y="177254"/>
                </a:lnTo>
                <a:lnTo>
                  <a:pt x="39291" y="190649"/>
                </a:lnTo>
                <a:lnTo>
                  <a:pt x="39291" y="192435"/>
                </a:lnTo>
                <a:lnTo>
                  <a:pt x="86618" y="171896"/>
                </a:lnTo>
                <a:lnTo>
                  <a:pt x="86618" y="158948"/>
                </a:lnTo>
                <a:cubicBezTo>
                  <a:pt x="86618" y="158055"/>
                  <a:pt x="86470" y="157311"/>
                  <a:pt x="86172" y="156716"/>
                </a:cubicBezTo>
                <a:close/>
                <a:moveTo>
                  <a:pt x="45542" y="152698"/>
                </a:moveTo>
                <a:cubicBezTo>
                  <a:pt x="41375" y="152698"/>
                  <a:pt x="39291" y="154781"/>
                  <a:pt x="39291" y="158948"/>
                </a:cubicBezTo>
                <a:lnTo>
                  <a:pt x="39291" y="170557"/>
                </a:lnTo>
                <a:lnTo>
                  <a:pt x="79921" y="152698"/>
                </a:lnTo>
                <a:close/>
                <a:moveTo>
                  <a:pt x="84386" y="81707"/>
                </a:moveTo>
                <a:cubicBezTo>
                  <a:pt x="85577" y="79921"/>
                  <a:pt x="87065" y="79921"/>
                  <a:pt x="88851" y="81707"/>
                </a:cubicBezTo>
                <a:cubicBezTo>
                  <a:pt x="89744" y="83195"/>
                  <a:pt x="89744" y="84683"/>
                  <a:pt x="88851" y="86171"/>
                </a:cubicBezTo>
                <a:lnTo>
                  <a:pt x="79921" y="94655"/>
                </a:lnTo>
                <a:cubicBezTo>
                  <a:pt x="79624" y="95250"/>
                  <a:pt x="78879" y="95548"/>
                  <a:pt x="77689" y="95548"/>
                </a:cubicBezTo>
                <a:cubicBezTo>
                  <a:pt x="76796" y="95548"/>
                  <a:pt x="76052" y="95250"/>
                  <a:pt x="75456" y="94655"/>
                </a:cubicBezTo>
                <a:cubicBezTo>
                  <a:pt x="73968" y="93166"/>
                  <a:pt x="73968" y="91678"/>
                  <a:pt x="75456" y="90190"/>
                </a:cubicBezTo>
                <a:close/>
                <a:moveTo>
                  <a:pt x="40184" y="81707"/>
                </a:moveTo>
                <a:cubicBezTo>
                  <a:pt x="41970" y="79921"/>
                  <a:pt x="43458" y="79921"/>
                  <a:pt x="44649" y="81707"/>
                </a:cubicBezTo>
                <a:lnTo>
                  <a:pt x="53579" y="90190"/>
                </a:lnTo>
                <a:cubicBezTo>
                  <a:pt x="55067" y="91678"/>
                  <a:pt x="55067" y="93166"/>
                  <a:pt x="53579" y="94655"/>
                </a:cubicBezTo>
                <a:cubicBezTo>
                  <a:pt x="52983" y="95250"/>
                  <a:pt x="52239" y="95548"/>
                  <a:pt x="51346" y="95548"/>
                </a:cubicBezTo>
                <a:cubicBezTo>
                  <a:pt x="50156" y="95548"/>
                  <a:pt x="49411" y="95250"/>
                  <a:pt x="49114" y="94655"/>
                </a:cubicBezTo>
                <a:lnTo>
                  <a:pt x="40184" y="86171"/>
                </a:lnTo>
                <a:cubicBezTo>
                  <a:pt x="39291" y="84683"/>
                  <a:pt x="39291" y="83195"/>
                  <a:pt x="40184" y="81707"/>
                </a:cubicBezTo>
                <a:close/>
                <a:moveTo>
                  <a:pt x="64741" y="73223"/>
                </a:moveTo>
                <a:cubicBezTo>
                  <a:pt x="66824" y="73223"/>
                  <a:pt x="67866" y="74265"/>
                  <a:pt x="67866" y="76349"/>
                </a:cubicBezTo>
                <a:lnTo>
                  <a:pt x="67866" y="92422"/>
                </a:lnTo>
                <a:cubicBezTo>
                  <a:pt x="67866" y="94506"/>
                  <a:pt x="66824" y="95548"/>
                  <a:pt x="64741" y="95548"/>
                </a:cubicBezTo>
                <a:cubicBezTo>
                  <a:pt x="62657" y="95548"/>
                  <a:pt x="61615" y="94506"/>
                  <a:pt x="61615" y="92422"/>
                </a:cubicBezTo>
                <a:lnTo>
                  <a:pt x="61615" y="76349"/>
                </a:lnTo>
                <a:cubicBezTo>
                  <a:pt x="61615" y="74265"/>
                  <a:pt x="62657" y="73223"/>
                  <a:pt x="64741" y="73223"/>
                </a:cubicBezTo>
                <a:close/>
                <a:moveTo>
                  <a:pt x="62062" y="61615"/>
                </a:moveTo>
                <a:cubicBezTo>
                  <a:pt x="63550" y="60126"/>
                  <a:pt x="65038" y="60126"/>
                  <a:pt x="66527" y="61615"/>
                </a:cubicBezTo>
                <a:cubicBezTo>
                  <a:pt x="67122" y="62210"/>
                  <a:pt x="67420" y="62954"/>
                  <a:pt x="67420" y="63847"/>
                </a:cubicBezTo>
                <a:cubicBezTo>
                  <a:pt x="67420" y="64740"/>
                  <a:pt x="67122" y="65484"/>
                  <a:pt x="66527" y="66080"/>
                </a:cubicBezTo>
                <a:cubicBezTo>
                  <a:pt x="65931" y="66675"/>
                  <a:pt x="65187" y="66973"/>
                  <a:pt x="64294" y="66973"/>
                </a:cubicBezTo>
                <a:cubicBezTo>
                  <a:pt x="63401" y="66973"/>
                  <a:pt x="62657" y="66675"/>
                  <a:pt x="62062" y="66080"/>
                </a:cubicBezTo>
                <a:cubicBezTo>
                  <a:pt x="61466" y="65484"/>
                  <a:pt x="61169" y="64740"/>
                  <a:pt x="61169" y="63847"/>
                </a:cubicBezTo>
                <a:cubicBezTo>
                  <a:pt x="61169" y="62954"/>
                  <a:pt x="61466" y="62210"/>
                  <a:pt x="62062" y="61615"/>
                </a:cubicBezTo>
                <a:close/>
                <a:moveTo>
                  <a:pt x="63401" y="12501"/>
                </a:moveTo>
                <a:cubicBezTo>
                  <a:pt x="49709" y="12501"/>
                  <a:pt x="37877" y="17413"/>
                  <a:pt x="27906" y="27235"/>
                </a:cubicBezTo>
                <a:cubicBezTo>
                  <a:pt x="17934" y="37058"/>
                  <a:pt x="12949" y="48964"/>
                  <a:pt x="12949" y="62954"/>
                </a:cubicBezTo>
                <a:cubicBezTo>
                  <a:pt x="12949" y="75456"/>
                  <a:pt x="16372" y="89594"/>
                  <a:pt x="23218" y="105370"/>
                </a:cubicBezTo>
                <a:cubicBezTo>
                  <a:pt x="30064" y="121146"/>
                  <a:pt x="38249" y="132755"/>
                  <a:pt x="47774" y="140196"/>
                </a:cubicBezTo>
                <a:lnTo>
                  <a:pt x="80368" y="140196"/>
                </a:lnTo>
                <a:lnTo>
                  <a:pt x="79921" y="139303"/>
                </a:lnTo>
                <a:cubicBezTo>
                  <a:pt x="89149" y="131862"/>
                  <a:pt x="97111" y="120327"/>
                  <a:pt x="103808" y="104700"/>
                </a:cubicBezTo>
                <a:cubicBezTo>
                  <a:pt x="110505" y="89074"/>
                  <a:pt x="113854" y="75158"/>
                  <a:pt x="113854" y="62954"/>
                </a:cubicBezTo>
                <a:cubicBezTo>
                  <a:pt x="113854" y="48964"/>
                  <a:pt x="108868" y="37058"/>
                  <a:pt x="98897" y="27235"/>
                </a:cubicBezTo>
                <a:cubicBezTo>
                  <a:pt x="88925" y="17413"/>
                  <a:pt x="77093" y="12501"/>
                  <a:pt x="63401" y="12501"/>
                </a:cubicBezTo>
                <a:close/>
                <a:moveTo>
                  <a:pt x="63401" y="0"/>
                </a:moveTo>
                <a:cubicBezTo>
                  <a:pt x="80963" y="0"/>
                  <a:pt x="95920" y="6176"/>
                  <a:pt x="108273" y="18529"/>
                </a:cubicBezTo>
                <a:cubicBezTo>
                  <a:pt x="120626" y="30882"/>
                  <a:pt x="126802" y="45690"/>
                  <a:pt x="126802" y="62954"/>
                </a:cubicBezTo>
                <a:cubicBezTo>
                  <a:pt x="126802" y="75456"/>
                  <a:pt x="123602" y="89743"/>
                  <a:pt x="117203" y="105817"/>
                </a:cubicBezTo>
                <a:cubicBezTo>
                  <a:pt x="110803" y="121890"/>
                  <a:pt x="102692" y="134838"/>
                  <a:pt x="92869" y="144661"/>
                </a:cubicBezTo>
                <a:cubicBezTo>
                  <a:pt x="97334" y="148530"/>
                  <a:pt x="99566" y="153293"/>
                  <a:pt x="99566" y="158948"/>
                </a:cubicBezTo>
                <a:lnTo>
                  <a:pt x="99566" y="190649"/>
                </a:lnTo>
                <a:cubicBezTo>
                  <a:pt x="99566" y="196007"/>
                  <a:pt x="97706" y="200546"/>
                  <a:pt x="93985" y="204267"/>
                </a:cubicBezTo>
                <a:cubicBezTo>
                  <a:pt x="90265" y="207987"/>
                  <a:pt x="85725" y="209848"/>
                  <a:pt x="80368" y="209848"/>
                </a:cubicBezTo>
                <a:lnTo>
                  <a:pt x="75903" y="209848"/>
                </a:lnTo>
                <a:cubicBezTo>
                  <a:pt x="74415" y="214015"/>
                  <a:pt x="71587" y="216098"/>
                  <a:pt x="67420" y="216098"/>
                </a:cubicBezTo>
                <a:lnTo>
                  <a:pt x="58043" y="216098"/>
                </a:lnTo>
                <a:cubicBezTo>
                  <a:pt x="54174" y="216098"/>
                  <a:pt x="51495" y="214015"/>
                  <a:pt x="50007" y="209848"/>
                </a:cubicBezTo>
                <a:lnTo>
                  <a:pt x="45542" y="209848"/>
                </a:lnTo>
                <a:cubicBezTo>
                  <a:pt x="40184" y="209848"/>
                  <a:pt x="35645" y="207987"/>
                  <a:pt x="31924" y="204267"/>
                </a:cubicBezTo>
                <a:cubicBezTo>
                  <a:pt x="28203" y="200546"/>
                  <a:pt x="26343" y="196007"/>
                  <a:pt x="26343" y="190649"/>
                </a:cubicBezTo>
                <a:lnTo>
                  <a:pt x="26343" y="158948"/>
                </a:lnTo>
                <a:cubicBezTo>
                  <a:pt x="26343" y="152995"/>
                  <a:pt x="28724" y="148084"/>
                  <a:pt x="33487" y="144214"/>
                </a:cubicBezTo>
                <a:cubicBezTo>
                  <a:pt x="23664" y="134392"/>
                  <a:pt x="15627" y="121592"/>
                  <a:pt x="9377" y="105817"/>
                </a:cubicBezTo>
                <a:cubicBezTo>
                  <a:pt x="3126" y="90041"/>
                  <a:pt x="0" y="75753"/>
                  <a:pt x="0" y="62954"/>
                </a:cubicBezTo>
                <a:cubicBezTo>
                  <a:pt x="0" y="45690"/>
                  <a:pt x="6177" y="30882"/>
                  <a:pt x="18530" y="18529"/>
                </a:cubicBezTo>
                <a:cubicBezTo>
                  <a:pt x="30882" y="6176"/>
                  <a:pt x="45840" y="0"/>
                  <a:pt x="63401" y="0"/>
                </a:cubicBezTo>
                <a:close/>
              </a:path>
            </a:pathLst>
          </a:custGeom>
          <a:solidFill>
            <a:schemeClr val="bg1"/>
          </a:solidFill>
          <a:ln>
            <a:noFill/>
          </a:ln>
          <a:effectLst>
            <a:outerShdw blurRad="76200" dir="18900000" sy="23000" kx="-1200000" algn="bl" rotWithShape="0">
              <a:prstClr val="black">
                <a:alpha val="20000"/>
              </a:prst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a:p>
        </p:txBody>
      </p:sp>
    </p:spTree>
    <p:extLst>
      <p:ext uri="{BB962C8B-B14F-4D97-AF65-F5344CB8AC3E}">
        <p14:creationId xmlns:p14="http://schemas.microsoft.com/office/powerpoint/2010/main" val="3132433156"/>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12" presetClass="entr" presetSubtype="2"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p:tgtEl>
                                          <p:spTgt spid="10"/>
                                        </p:tgtEl>
                                        <p:attrNameLst>
                                          <p:attrName>ppt_x</p:attrName>
                                        </p:attrNameLst>
                                      </p:cBhvr>
                                      <p:tavLst>
                                        <p:tav tm="0">
                                          <p:val>
                                            <p:strVal val="#ppt_x+#ppt_w*1.125000"/>
                                          </p:val>
                                        </p:tav>
                                        <p:tav tm="100000">
                                          <p:val>
                                            <p:strVal val="#ppt_x"/>
                                          </p:val>
                                        </p:tav>
                                      </p:tavLst>
                                    </p:anim>
                                    <p:animEffect transition="in" filter="wipe(left)">
                                      <p:cBhvr>
                                        <p:cTn id="12" dur="500"/>
                                        <p:tgtEl>
                                          <p:spTgt spid="10"/>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20">
                                            <p:txEl>
                                              <p:pRg st="0" end="0"/>
                                            </p:txEl>
                                          </p:spTgt>
                                        </p:tgtEl>
                                        <p:attrNameLst>
                                          <p:attrName>style.visibility</p:attrName>
                                        </p:attrNameLst>
                                      </p:cBhvr>
                                      <p:to>
                                        <p:strVal val="visible"/>
                                      </p:to>
                                    </p:set>
                                    <p:animEffect transition="in" filter="wipe(left)">
                                      <p:cBhvr>
                                        <p:cTn id="16" dur="200"/>
                                        <p:tgtEl>
                                          <p:spTgt spid="20">
                                            <p:txEl>
                                              <p:pRg st="0" end="0"/>
                                            </p:txEl>
                                          </p:spTgt>
                                        </p:tgtEl>
                                      </p:cBhvr>
                                    </p:animEffect>
                                  </p:childTnLst>
                                </p:cTn>
                              </p:par>
                            </p:childTnLst>
                          </p:cTn>
                        </p:par>
                        <p:par>
                          <p:cTn id="17" fill="hold">
                            <p:stCondLst>
                              <p:cond delay="1200"/>
                            </p:stCondLst>
                            <p:childTnLst>
                              <p:par>
                                <p:cTn id="18" presetID="22" presetClass="entr" presetSubtype="8" fill="hold" grpId="0" nodeType="afterEffect">
                                  <p:stCondLst>
                                    <p:cond delay="0"/>
                                  </p:stCondLst>
                                  <p:childTnLst>
                                    <p:set>
                                      <p:cBhvr>
                                        <p:cTn id="19" dur="1" fill="hold">
                                          <p:stCondLst>
                                            <p:cond delay="0"/>
                                          </p:stCondLst>
                                        </p:cTn>
                                        <p:tgtEl>
                                          <p:spTgt spid="20">
                                            <p:txEl>
                                              <p:pRg st="2" end="2"/>
                                            </p:txEl>
                                          </p:spTgt>
                                        </p:tgtEl>
                                        <p:attrNameLst>
                                          <p:attrName>style.visibility</p:attrName>
                                        </p:attrNameLst>
                                      </p:cBhvr>
                                      <p:to>
                                        <p:strVal val="visible"/>
                                      </p:to>
                                    </p:set>
                                    <p:animEffect transition="in" filter="wipe(left)">
                                      <p:cBhvr>
                                        <p:cTn id="20" dur="200"/>
                                        <p:tgtEl>
                                          <p:spTgt spid="20">
                                            <p:txEl>
                                              <p:pRg st="2" end="2"/>
                                            </p:txEl>
                                          </p:spTgt>
                                        </p:tgtEl>
                                      </p:cBhvr>
                                    </p:animEffect>
                                  </p:childTnLst>
                                </p:cTn>
                              </p:par>
                            </p:childTnLst>
                          </p:cTn>
                        </p:par>
                        <p:par>
                          <p:cTn id="21" fill="hold">
                            <p:stCondLst>
                              <p:cond delay="1400"/>
                            </p:stCondLst>
                            <p:childTnLst>
                              <p:par>
                                <p:cTn id="22" presetID="22" presetClass="entr" presetSubtype="8" fill="hold" grpId="0" nodeType="afterEffect">
                                  <p:stCondLst>
                                    <p:cond delay="0"/>
                                  </p:stCondLst>
                                  <p:childTnLst>
                                    <p:set>
                                      <p:cBhvr>
                                        <p:cTn id="23" dur="1" fill="hold">
                                          <p:stCondLst>
                                            <p:cond delay="0"/>
                                          </p:stCondLst>
                                        </p:cTn>
                                        <p:tgtEl>
                                          <p:spTgt spid="20">
                                            <p:txEl>
                                              <p:pRg st="4" end="4"/>
                                            </p:txEl>
                                          </p:spTgt>
                                        </p:tgtEl>
                                        <p:attrNameLst>
                                          <p:attrName>style.visibility</p:attrName>
                                        </p:attrNameLst>
                                      </p:cBhvr>
                                      <p:to>
                                        <p:strVal val="visible"/>
                                      </p:to>
                                    </p:set>
                                    <p:animEffect transition="in" filter="wipe(left)">
                                      <p:cBhvr>
                                        <p:cTn id="24" dur="200"/>
                                        <p:tgtEl>
                                          <p:spTgt spid="20">
                                            <p:txEl>
                                              <p:pRg st="4" end="4"/>
                                            </p:txEl>
                                          </p:spTgt>
                                        </p:tgtEl>
                                      </p:cBhvr>
                                    </p:animEffect>
                                  </p:childTnLst>
                                </p:cTn>
                              </p:par>
                            </p:childTnLst>
                          </p:cTn>
                        </p:par>
                        <p:par>
                          <p:cTn id="25" fill="hold">
                            <p:stCondLst>
                              <p:cond delay="1600"/>
                            </p:stCondLst>
                            <p:childTnLst>
                              <p:par>
                                <p:cTn id="26" presetID="22" presetClass="entr" presetSubtype="1" fill="hold" nodeType="after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wipe(up)">
                                      <p:cBhvr>
                                        <p:cTn id="28" dur="500"/>
                                        <p:tgtEl>
                                          <p:spTgt spid="19"/>
                                        </p:tgtEl>
                                      </p:cBhvr>
                                    </p:animEffect>
                                  </p:childTnLst>
                                </p:cTn>
                              </p:par>
                            </p:childTnLst>
                          </p:cTn>
                        </p:par>
                        <p:par>
                          <p:cTn id="29" fill="hold">
                            <p:stCondLst>
                              <p:cond delay="2100"/>
                            </p:stCondLst>
                            <p:childTnLst>
                              <p:par>
                                <p:cTn id="30" presetID="53" presetClass="entr" presetSubtype="16" fill="hold" grpId="0" nodeType="afterEffect">
                                  <p:stCondLst>
                                    <p:cond delay="0"/>
                                  </p:stCondLst>
                                  <p:childTnLst>
                                    <p:set>
                                      <p:cBhvr>
                                        <p:cTn id="31" dur="1" fill="hold">
                                          <p:stCondLst>
                                            <p:cond delay="0"/>
                                          </p:stCondLst>
                                        </p:cTn>
                                        <p:tgtEl>
                                          <p:spTgt spid="12"/>
                                        </p:tgtEl>
                                        <p:attrNameLst>
                                          <p:attrName>style.visibility</p:attrName>
                                        </p:attrNameLst>
                                      </p:cBhvr>
                                      <p:to>
                                        <p:strVal val="visible"/>
                                      </p:to>
                                    </p:set>
                                    <p:anim calcmode="lin" valueType="num">
                                      <p:cBhvr>
                                        <p:cTn id="32" dur="500" fill="hold"/>
                                        <p:tgtEl>
                                          <p:spTgt spid="12"/>
                                        </p:tgtEl>
                                        <p:attrNameLst>
                                          <p:attrName>ppt_w</p:attrName>
                                        </p:attrNameLst>
                                      </p:cBhvr>
                                      <p:tavLst>
                                        <p:tav tm="0">
                                          <p:val>
                                            <p:fltVal val="0"/>
                                          </p:val>
                                        </p:tav>
                                        <p:tav tm="100000">
                                          <p:val>
                                            <p:strVal val="#ppt_w"/>
                                          </p:val>
                                        </p:tav>
                                      </p:tavLst>
                                    </p:anim>
                                    <p:anim calcmode="lin" valueType="num">
                                      <p:cBhvr>
                                        <p:cTn id="33" dur="500" fill="hold"/>
                                        <p:tgtEl>
                                          <p:spTgt spid="12"/>
                                        </p:tgtEl>
                                        <p:attrNameLst>
                                          <p:attrName>ppt_h</p:attrName>
                                        </p:attrNameLst>
                                      </p:cBhvr>
                                      <p:tavLst>
                                        <p:tav tm="0">
                                          <p:val>
                                            <p:fltVal val="0"/>
                                          </p:val>
                                        </p:tav>
                                        <p:tav tm="100000">
                                          <p:val>
                                            <p:strVal val="#ppt_h"/>
                                          </p:val>
                                        </p:tav>
                                      </p:tavLst>
                                    </p:anim>
                                    <p:animEffect transition="in" filter="fade">
                                      <p:cBhvr>
                                        <p:cTn id="3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uild="p"/>
      <p:bldP spid="10" grpId="0"/>
      <p:bldP spid="12" grpId="0" animBg="1"/>
    </p:bldLst>
  </p:timing>
</p:sld>
</file>

<file path=ppt/slides/slide21.xml><?xml version="1.0" encoding="utf-8"?>
<p:sld xmlns:a="http://schemas.openxmlformats.org/drawingml/2006/main" xmlns:r="http://schemas.openxmlformats.org/officeDocument/2006/relationships" xmlns:p="http://schemas.openxmlformats.org/presentationml/2006/main" show="0">
  <p:cSld>
    <p:bg>
      <p:bgPr>
        <a:solidFill>
          <a:schemeClr val="accent5"/>
        </a:solidFill>
        <a:effectLst/>
      </p:bgPr>
    </p:bg>
    <p:spTree>
      <p:nvGrpSpPr>
        <p:cNvPr id="1" name=""/>
        <p:cNvGrpSpPr/>
        <p:nvPr/>
      </p:nvGrpSpPr>
      <p:grpSpPr>
        <a:xfrm>
          <a:off x="0" y="0"/>
          <a:ext cx="0" cy="0"/>
          <a:chOff x="0" y="0"/>
          <a:chExt cx="0" cy="0"/>
        </a:xfrm>
      </p:grpSpPr>
      <p:cxnSp>
        <p:nvCxnSpPr>
          <p:cNvPr id="6" name="Straight Connector 5"/>
          <p:cNvCxnSpPr/>
          <p:nvPr/>
        </p:nvCxnSpPr>
        <p:spPr>
          <a:xfrm>
            <a:off x="6096000" y="-31899"/>
            <a:ext cx="0" cy="1371600"/>
          </a:xfrm>
          <a:prstGeom prst="line">
            <a:avLst/>
          </a:prstGeom>
          <a:ln w="28575">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6096000" y="4718957"/>
            <a:ext cx="0" cy="2194560"/>
          </a:xfrm>
          <a:prstGeom prst="line">
            <a:avLst/>
          </a:prstGeom>
          <a:ln w="28575">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2656974" y="2939641"/>
            <a:ext cx="6878052" cy="1585049"/>
          </a:xfrm>
          <a:prstGeom prst="rect">
            <a:avLst/>
          </a:prstGeom>
          <a:noFill/>
        </p:spPr>
        <p:txBody>
          <a:bodyPr wrap="square" rtlCol="0">
            <a:spAutoFit/>
          </a:bodyPr>
          <a:lstStyle/>
          <a:p>
            <a:pPr algn="ctr"/>
            <a:r>
              <a:rPr lang="en-US" sz="40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Face the difficulty bravely</a:t>
            </a:r>
          </a:p>
          <a:p>
            <a:pPr algn="ctr"/>
            <a:r>
              <a:rPr lang="en-US" sz="2800" dirty="0">
                <a:solidFill>
                  <a:schemeClr val="bg1">
                    <a:lumMod val="85000"/>
                  </a:schemeClr>
                </a:solidFill>
                <a:latin typeface="Roboto" panose="02000000000000000000" pitchFamily="2" charset="0"/>
                <a:ea typeface="Roboto" panose="02000000000000000000" pitchFamily="2" charset="0"/>
              </a:rPr>
              <a:t>To keep the cup balanced:</a:t>
            </a:r>
          </a:p>
          <a:p>
            <a:pPr algn="ctr"/>
            <a:endParaRPr lang="en-US" sz="600" dirty="0">
              <a:solidFill>
                <a:schemeClr val="bg1"/>
              </a:solidFill>
              <a:latin typeface="Roboto" panose="02000000000000000000" pitchFamily="2" charset="0"/>
              <a:ea typeface="Roboto" panose="02000000000000000000" pitchFamily="2" charset="0"/>
            </a:endParaRPr>
          </a:p>
          <a:p>
            <a:pPr algn="ctr"/>
            <a:r>
              <a:rPr lang="en-US" sz="2400" dirty="0">
                <a:solidFill>
                  <a:schemeClr val="bg1"/>
                </a:solidFill>
                <a:latin typeface="Roboto" panose="02000000000000000000" pitchFamily="2" charset="0"/>
                <a:ea typeface="Roboto" panose="02000000000000000000" pitchFamily="2" charset="0"/>
              </a:rPr>
              <a:t>Worked out an algorithm step by step</a:t>
            </a:r>
          </a:p>
        </p:txBody>
      </p:sp>
      <p:pic>
        <p:nvPicPr>
          <p:cNvPr id="7" name="Picture 1">
            <a:extLst>
              <a:ext uri="{FF2B5EF4-FFF2-40B4-BE49-F238E27FC236}">
                <a16:creationId xmlns:a16="http://schemas.microsoft.com/office/drawing/2014/main" id="{7CE5E33A-9327-4EF2-A597-C159DCB06EA9}"/>
              </a:ext>
            </a:extLst>
          </p:cNvPr>
          <p:cNvPicPr preferRelativeResize="0">
            <a:picLocks/>
          </p:cNvPicPr>
          <p:nvPr>
            <p:custDataLst>
              <p:custData r:id="rId1"/>
            </p:custDataLst>
          </p:nvPr>
        </p:nvPicPr>
        <p:blipFill rotWithShape="1">
          <a:blip r:embed="rId4">
            <a:lum bright="100000" contrast="-70000"/>
            <a:extLst>
              <a:ext uri="{28A0092B-C50C-407E-A947-70E740481C1C}">
                <a14:useLocalDpi xmlns:a14="http://schemas.microsoft.com/office/drawing/2010/main" val="0"/>
              </a:ext>
            </a:extLst>
          </a:blip>
          <a:srcRect l="21974" t="22836" r="22405" b="22836"/>
          <a:stretch/>
        </p:blipFill>
        <p:spPr>
          <a:xfrm>
            <a:off x="5486940" y="1647912"/>
            <a:ext cx="1218120" cy="1189795"/>
          </a:xfrm>
          <a:prstGeom prst="rect">
            <a:avLst/>
          </a:prstGeom>
          <a:effectLst>
            <a:outerShdw blurRad="76200" dir="18900000" sy="23000" kx="-1200000" algn="bl" rotWithShape="0">
              <a:prstClr val="black">
                <a:alpha val="20000"/>
              </a:prstClr>
            </a:outerShdw>
          </a:effectLst>
        </p:spPr>
      </p:pic>
    </p:spTree>
    <p:extLst>
      <p:ext uri="{BB962C8B-B14F-4D97-AF65-F5344CB8AC3E}">
        <p14:creationId xmlns:p14="http://schemas.microsoft.com/office/powerpoint/2010/main" val="2549056890"/>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animEffect transition="in" filter="fade">
                                      <p:cBhvr>
                                        <p:cTn id="11" dur="300"/>
                                        <p:tgtEl>
                                          <p:spTgt spid="11">
                                            <p:txEl>
                                              <p:pRg st="0" end="0"/>
                                            </p:txEl>
                                          </p:spTgt>
                                        </p:tgtEl>
                                      </p:cBhvr>
                                    </p:animEffect>
                                    <p:anim calcmode="lin" valueType="num">
                                      <p:cBhvr>
                                        <p:cTn id="12" dur="3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13" dur="3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par>
                          <p:cTn id="14" fill="hold">
                            <p:stCondLst>
                              <p:cond delay="800"/>
                            </p:stCondLst>
                            <p:childTnLst>
                              <p:par>
                                <p:cTn id="15" presetID="22" presetClass="entr" presetSubtype="1" fill="hold" nodeType="after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wipe(up)">
                                      <p:cBhvr>
                                        <p:cTn id="17" dur="500"/>
                                        <p:tgtEl>
                                          <p:spTgt spid="19"/>
                                        </p:tgtEl>
                                      </p:cBhvr>
                                    </p:animEffect>
                                  </p:childTnLst>
                                </p:cTn>
                              </p:par>
                              <p:par>
                                <p:cTn id="18" presetID="10" presetClass="entr" presetSubtype="0" fill="hold"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slides/slide22.xml><?xml version="1.0" encoding="utf-8"?>
<p:sld xmlns:a="http://schemas.openxmlformats.org/drawingml/2006/main" xmlns:r="http://schemas.openxmlformats.org/officeDocument/2006/relationships" xmlns:p="http://schemas.openxmlformats.org/presentationml/2006/main" show="0">
  <p:cSld>
    <p:bg>
      <p:bgPr>
        <a:solidFill>
          <a:schemeClr val="accent2"/>
        </a:solidFill>
        <a:effectLst/>
      </p:bgPr>
    </p:bg>
    <p:spTree>
      <p:nvGrpSpPr>
        <p:cNvPr id="1" name=""/>
        <p:cNvGrpSpPr/>
        <p:nvPr/>
      </p:nvGrpSpPr>
      <p:grpSpPr>
        <a:xfrm>
          <a:off x="0" y="0"/>
          <a:ext cx="0" cy="0"/>
          <a:chOff x="0" y="0"/>
          <a:chExt cx="0" cy="0"/>
        </a:xfrm>
      </p:grpSpPr>
      <p:cxnSp>
        <p:nvCxnSpPr>
          <p:cNvPr id="6" name="Straight Connector 5"/>
          <p:cNvCxnSpPr/>
          <p:nvPr/>
        </p:nvCxnSpPr>
        <p:spPr>
          <a:xfrm>
            <a:off x="6096000" y="-31899"/>
            <a:ext cx="0" cy="1371600"/>
          </a:xfrm>
          <a:prstGeom prst="line">
            <a:avLst/>
          </a:prstGeom>
          <a:ln w="28575">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93" name="TextBox 92"/>
          <p:cNvSpPr txBox="1"/>
          <p:nvPr/>
        </p:nvSpPr>
        <p:spPr>
          <a:xfrm>
            <a:off x="1295691" y="3116948"/>
            <a:ext cx="9600617" cy="2416046"/>
          </a:xfrm>
          <a:prstGeom prst="rect">
            <a:avLst/>
          </a:prstGeom>
          <a:noFill/>
        </p:spPr>
        <p:txBody>
          <a:bodyPr wrap="square" rtlCol="0">
            <a:spAutoFit/>
          </a:bodyPr>
          <a:lstStyle/>
          <a:p>
            <a:pPr algn="ctr"/>
            <a:r>
              <a:rPr lang="en-US" sz="36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Keep calm and </a:t>
            </a:r>
          </a:p>
          <a:p>
            <a:pPr algn="ctr"/>
            <a:r>
              <a:rPr lang="en-US" sz="36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make the most of the resources at hand</a:t>
            </a:r>
          </a:p>
          <a:p>
            <a:pPr algn="ctr"/>
            <a:endParaRPr lang="en-US" sz="10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a:p>
            <a:pPr algn="ctr"/>
            <a:r>
              <a:rPr lang="en-US" sz="2000" dirty="0">
                <a:solidFill>
                  <a:schemeClr val="bg1">
                    <a:lumMod val="85000"/>
                  </a:schemeClr>
                </a:solidFill>
                <a:latin typeface="Roboto" panose="02000000000000000000" pitchFamily="2" charset="0"/>
                <a:ea typeface="Roboto" panose="02000000000000000000" pitchFamily="2" charset="0"/>
              </a:rPr>
              <a:t>Hardware: the board, power and motors burned a few days before </a:t>
            </a:r>
            <a:r>
              <a:rPr lang="en-US" dirty="0">
                <a:solidFill>
                  <a:schemeClr val="bg1">
                    <a:lumMod val="85000"/>
                  </a:schemeClr>
                </a:solidFill>
                <a:latin typeface="Roboto" panose="02000000000000000000" pitchFamily="2" charset="0"/>
                <a:ea typeface="Roboto" panose="02000000000000000000" pitchFamily="2" charset="0"/>
              </a:rPr>
              <a:t>presentation</a:t>
            </a:r>
          </a:p>
          <a:p>
            <a:pPr algn="ctr"/>
            <a:endParaRPr lang="en-US" sz="900" dirty="0">
              <a:solidFill>
                <a:schemeClr val="bg1"/>
              </a:solidFill>
              <a:latin typeface="Roboto" panose="02000000000000000000" pitchFamily="2" charset="0"/>
              <a:ea typeface="Roboto" panose="02000000000000000000" pitchFamily="2" charset="0"/>
            </a:endParaRPr>
          </a:p>
          <a:p>
            <a:pPr algn="ctr"/>
            <a:r>
              <a:rPr lang="en-US" sz="2000" b="1" u="sng" dirty="0">
                <a:solidFill>
                  <a:schemeClr val="bg1"/>
                </a:solidFill>
                <a:latin typeface="Roboto" panose="02000000000000000000" pitchFamily="2" charset="0"/>
                <a:ea typeface="Roboto" panose="02000000000000000000" pitchFamily="2" charset="0"/>
              </a:rPr>
              <a:t>Solution: </a:t>
            </a:r>
            <a:r>
              <a:rPr lang="en-US" sz="2000" dirty="0">
                <a:solidFill>
                  <a:schemeClr val="bg1"/>
                </a:solidFill>
                <a:latin typeface="Roboto" panose="02000000000000000000" pitchFamily="2" charset="0"/>
                <a:ea typeface="Roboto" panose="02000000000000000000" pitchFamily="2" charset="0"/>
              </a:rPr>
              <a:t>bought a multimeter to debug </a:t>
            </a:r>
          </a:p>
          <a:p>
            <a:pPr algn="ctr"/>
            <a:r>
              <a:rPr lang="en-US" sz="2000" dirty="0">
                <a:solidFill>
                  <a:schemeClr val="bg1"/>
                </a:solidFill>
                <a:latin typeface="Roboto" panose="02000000000000000000" pitchFamily="2" charset="0"/>
                <a:ea typeface="Roboto" panose="02000000000000000000" pitchFamily="2" charset="0"/>
              </a:rPr>
              <a:t>found an extra mechanical arm and used its components to reassemble our arm</a:t>
            </a:r>
          </a:p>
        </p:txBody>
      </p:sp>
      <p:sp>
        <p:nvSpPr>
          <p:cNvPr id="10" name="Freeform 91">
            <a:extLst>
              <a:ext uri="{FF2B5EF4-FFF2-40B4-BE49-F238E27FC236}">
                <a16:creationId xmlns:a16="http://schemas.microsoft.com/office/drawing/2014/main" id="{96B2B8E2-3A98-420F-8253-FE8040838510}"/>
              </a:ext>
            </a:extLst>
          </p:cNvPr>
          <p:cNvSpPr>
            <a:spLocks/>
          </p:cNvSpPr>
          <p:nvPr>
            <p:custDataLst>
              <p:custData r:id="rId1"/>
              <p:custData r:id="rId2"/>
            </p:custDataLst>
          </p:nvPr>
        </p:nvSpPr>
        <p:spPr bwMode="black">
          <a:xfrm>
            <a:off x="5273333" y="1687554"/>
            <a:ext cx="1645334" cy="1061829"/>
          </a:xfrm>
          <a:custGeom>
            <a:avLst/>
            <a:gdLst>
              <a:gd name="T0" fmla="*/ 69 w 87"/>
              <a:gd name="T1" fmla="*/ 7 h 56"/>
              <a:gd name="T2" fmla="*/ 43 w 87"/>
              <a:gd name="T3" fmla="*/ 13 h 56"/>
              <a:gd name="T4" fmla="*/ 17 w 87"/>
              <a:gd name="T5" fmla="*/ 7 h 56"/>
              <a:gd name="T6" fmla="*/ 43 w 87"/>
              <a:gd name="T7" fmla="*/ 55 h 56"/>
              <a:gd name="T8" fmla="*/ 43 w 87"/>
              <a:gd name="T9" fmla="*/ 56 h 56"/>
              <a:gd name="T10" fmla="*/ 43 w 87"/>
              <a:gd name="T11" fmla="*/ 55 h 56"/>
              <a:gd name="T12" fmla="*/ 43 w 87"/>
              <a:gd name="T13" fmla="*/ 56 h 56"/>
              <a:gd name="T14" fmla="*/ 43 w 87"/>
              <a:gd name="T15" fmla="*/ 55 h 56"/>
              <a:gd name="T16" fmla="*/ 69 w 87"/>
              <a:gd name="T17" fmla="*/ 7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56">
                <a:moveTo>
                  <a:pt x="69" y="7"/>
                </a:moveTo>
                <a:cubicBezTo>
                  <a:pt x="63" y="0"/>
                  <a:pt x="51" y="3"/>
                  <a:pt x="43" y="13"/>
                </a:cubicBezTo>
                <a:cubicBezTo>
                  <a:pt x="34" y="2"/>
                  <a:pt x="23" y="0"/>
                  <a:pt x="17" y="7"/>
                </a:cubicBezTo>
                <a:cubicBezTo>
                  <a:pt x="0" y="25"/>
                  <a:pt x="36" y="52"/>
                  <a:pt x="43" y="55"/>
                </a:cubicBezTo>
                <a:cubicBezTo>
                  <a:pt x="43" y="56"/>
                  <a:pt x="43" y="56"/>
                  <a:pt x="43" y="56"/>
                </a:cubicBezTo>
                <a:cubicBezTo>
                  <a:pt x="43" y="55"/>
                  <a:pt x="43" y="55"/>
                  <a:pt x="43" y="55"/>
                </a:cubicBezTo>
                <a:cubicBezTo>
                  <a:pt x="43" y="55"/>
                  <a:pt x="43" y="55"/>
                  <a:pt x="43" y="56"/>
                </a:cubicBezTo>
                <a:cubicBezTo>
                  <a:pt x="43" y="55"/>
                  <a:pt x="43" y="55"/>
                  <a:pt x="43" y="55"/>
                </a:cubicBezTo>
                <a:cubicBezTo>
                  <a:pt x="50" y="52"/>
                  <a:pt x="87" y="25"/>
                  <a:pt x="69" y="7"/>
                </a:cubicBezTo>
              </a:path>
            </a:pathLst>
          </a:custGeom>
          <a:solidFill>
            <a:schemeClr val="bg1"/>
          </a:solidFill>
          <a:ln>
            <a:noFill/>
          </a:ln>
          <a:effectLst>
            <a:outerShdw blurRad="76200" dir="18900000" sy="23000" kx="-1200000" algn="bl" rotWithShape="0">
              <a:prstClr val="black">
                <a:alpha val="20000"/>
              </a:prstClr>
            </a:outerShdw>
          </a:effectLst>
          <a:extLst/>
        </p:spPr>
        <p:txBody>
          <a:bodyPr vert="horz" wrap="square" lIns="97576" tIns="48788" rIns="97576" bIns="48788" numCol="1" anchor="t" anchorCtr="0" compatLnSpc="1">
            <a:prstTxWarp prst="textNoShape">
              <a:avLst/>
            </a:prstTxWarp>
          </a:bodyPr>
          <a:lstStyle/>
          <a:p>
            <a:endParaRPr lang="en-US"/>
          </a:p>
        </p:txBody>
      </p:sp>
    </p:spTree>
    <p:extLst>
      <p:ext uri="{BB962C8B-B14F-4D97-AF65-F5344CB8AC3E}">
        <p14:creationId xmlns:p14="http://schemas.microsoft.com/office/powerpoint/2010/main" val="19017575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93"/>
                                        </p:tgtEl>
                                        <p:attrNameLst>
                                          <p:attrName>style.visibility</p:attrName>
                                        </p:attrNameLst>
                                      </p:cBhvr>
                                      <p:to>
                                        <p:strVal val="visible"/>
                                      </p:to>
                                    </p:set>
                                    <p:animEffect transition="in" filter="fade">
                                      <p:cBhvr>
                                        <p:cTn id="11" dur="1000"/>
                                        <p:tgtEl>
                                          <p:spTgt spid="93"/>
                                        </p:tgtEl>
                                      </p:cBhvr>
                                    </p:animEffect>
                                    <p:anim calcmode="lin" valueType="num">
                                      <p:cBhvr>
                                        <p:cTn id="12" dur="1000" fill="hold"/>
                                        <p:tgtEl>
                                          <p:spTgt spid="93"/>
                                        </p:tgtEl>
                                        <p:attrNameLst>
                                          <p:attrName>ppt_x</p:attrName>
                                        </p:attrNameLst>
                                      </p:cBhvr>
                                      <p:tavLst>
                                        <p:tav tm="0">
                                          <p:val>
                                            <p:strVal val="#ppt_x"/>
                                          </p:val>
                                        </p:tav>
                                        <p:tav tm="100000">
                                          <p:val>
                                            <p:strVal val="#ppt_x"/>
                                          </p:val>
                                        </p:tav>
                                      </p:tavLst>
                                    </p:anim>
                                    <p:anim calcmode="lin" valueType="num">
                                      <p:cBhvr>
                                        <p:cTn id="13" dur="1000" fill="hold"/>
                                        <p:tgtEl>
                                          <p:spTgt spid="9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EDF1F4"/>
        </a:solidFill>
        <a:effectLst/>
      </p:bgPr>
    </p:bg>
    <p:spTree>
      <p:nvGrpSpPr>
        <p:cNvPr id="1" name=""/>
        <p:cNvGrpSpPr/>
        <p:nvPr/>
      </p:nvGrpSpPr>
      <p:grpSpPr>
        <a:xfrm>
          <a:off x="0" y="0"/>
          <a:ext cx="0" cy="0"/>
          <a:chOff x="0" y="0"/>
          <a:chExt cx="0" cy="0"/>
        </a:xfrm>
      </p:grpSpPr>
      <p:sp>
        <p:nvSpPr>
          <p:cNvPr id="22" name="TextBox 21"/>
          <p:cNvSpPr txBox="1"/>
          <p:nvPr/>
        </p:nvSpPr>
        <p:spPr>
          <a:xfrm>
            <a:off x="3981479" y="6423771"/>
            <a:ext cx="4229043" cy="230832"/>
          </a:xfrm>
          <a:prstGeom prst="rect">
            <a:avLst/>
          </a:prstGeom>
          <a:noFill/>
        </p:spPr>
        <p:txBody>
          <a:bodyPr wrap="none" rtlCol="0">
            <a:spAutoFit/>
          </a:bodyPr>
          <a:lstStyle/>
          <a:p>
            <a:r>
              <a:rPr lang="en-US" sz="900" dirty="0">
                <a:solidFill>
                  <a:schemeClr val="bg1">
                    <a:lumMod val="65000"/>
                  </a:schemeClr>
                </a:solidFill>
                <a:latin typeface="Roboto" panose="02000000000000000000" pitchFamily="2" charset="0"/>
                <a:ea typeface="Roboto" panose="02000000000000000000" pitchFamily="2" charset="0"/>
              </a:rPr>
              <a:t>GROUP 4 | Machine Learning, Robotics And Sensor Networks Summer School</a:t>
            </a:r>
          </a:p>
        </p:txBody>
      </p:sp>
      <p:sp>
        <p:nvSpPr>
          <p:cNvPr id="24" name="TextBox 23"/>
          <p:cNvSpPr txBox="1"/>
          <p:nvPr/>
        </p:nvSpPr>
        <p:spPr>
          <a:xfrm>
            <a:off x="11173652" y="6423771"/>
            <a:ext cx="601447" cy="230832"/>
          </a:xfrm>
          <a:prstGeom prst="rect">
            <a:avLst/>
          </a:prstGeom>
          <a:noFill/>
        </p:spPr>
        <p:txBody>
          <a:bodyPr wrap="none" rtlCol="0">
            <a:spAutoFit/>
          </a:bodyPr>
          <a:lstStyle/>
          <a:p>
            <a:r>
              <a:rPr lang="en-US" altLang="zh-CN" sz="900" dirty="0">
                <a:solidFill>
                  <a:schemeClr val="bg1">
                    <a:lumMod val="65000"/>
                  </a:schemeClr>
                </a:solidFill>
                <a:latin typeface="Roboto" panose="02000000000000000000" pitchFamily="2" charset="0"/>
                <a:ea typeface="Roboto" panose="02000000000000000000" pitchFamily="2" charset="0"/>
              </a:rPr>
              <a:t>08/2018</a:t>
            </a:r>
            <a:endParaRPr lang="en-US" sz="900" dirty="0">
              <a:solidFill>
                <a:schemeClr val="bg1">
                  <a:lumMod val="65000"/>
                </a:schemeClr>
              </a:solidFill>
              <a:latin typeface="Roboto" panose="02000000000000000000" pitchFamily="2" charset="0"/>
              <a:ea typeface="Roboto" panose="02000000000000000000" pitchFamily="2" charset="0"/>
            </a:endParaRPr>
          </a:p>
        </p:txBody>
      </p:sp>
      <p:sp>
        <p:nvSpPr>
          <p:cNvPr id="29" name="Rectangle 28"/>
          <p:cNvSpPr/>
          <p:nvPr/>
        </p:nvSpPr>
        <p:spPr>
          <a:xfrm>
            <a:off x="1999613" y="3001751"/>
            <a:ext cx="8192775" cy="769441"/>
          </a:xfrm>
          <a:prstGeom prst="rect">
            <a:avLst/>
          </a:prstGeom>
        </p:spPr>
        <p:txBody>
          <a:bodyPr wrap="square">
            <a:spAutoFit/>
          </a:bodyPr>
          <a:lstStyle/>
          <a:p>
            <a:pPr algn="ctr"/>
            <a:r>
              <a:rPr lang="en-US" sz="4400" b="1" dirty="0">
                <a:solidFill>
                  <a:schemeClr val="bg2">
                    <a:lumMod val="25000"/>
                  </a:schemeClr>
                </a:solidFill>
                <a:latin typeface="Roboto" panose="02000000000000000000" pitchFamily="2" charset="0"/>
                <a:ea typeface="Roboto" panose="02000000000000000000" pitchFamily="2" charset="0"/>
              </a:rPr>
              <a:t>BUSINESS POTENTIAL</a:t>
            </a:r>
          </a:p>
        </p:txBody>
      </p:sp>
      <p:sp>
        <p:nvSpPr>
          <p:cNvPr id="19" name="TextBox 18"/>
          <p:cNvSpPr txBox="1"/>
          <p:nvPr/>
        </p:nvSpPr>
        <p:spPr>
          <a:xfrm>
            <a:off x="1058794" y="1405930"/>
            <a:ext cx="1606978" cy="707886"/>
          </a:xfrm>
          <a:prstGeom prst="rect">
            <a:avLst/>
          </a:prstGeom>
          <a:noFill/>
        </p:spPr>
        <p:txBody>
          <a:bodyPr wrap="none" rtlCol="0">
            <a:spAutoFit/>
          </a:bodyPr>
          <a:lstStyle/>
          <a:p>
            <a:pPr algn="ctr"/>
            <a:r>
              <a:rPr lang="en-US" sz="4000" dirty="0">
                <a:solidFill>
                  <a:schemeClr val="tx1">
                    <a:lumMod val="65000"/>
                    <a:lumOff val="35000"/>
                  </a:schemeClr>
                </a:solidFill>
                <a:latin typeface="Dense" panose="02000000000000000000" pitchFamily="50" charset="0"/>
                <a:ea typeface="Roboto" panose="02000000000000000000" pitchFamily="2" charset="0"/>
              </a:rPr>
              <a:t>PART </a:t>
            </a:r>
            <a:r>
              <a:rPr lang="en-US" sz="4000" dirty="0">
                <a:solidFill>
                  <a:schemeClr val="accent1"/>
                </a:solidFill>
                <a:latin typeface="Dense" panose="02000000000000000000" pitchFamily="50" charset="0"/>
                <a:ea typeface="Roboto" panose="02000000000000000000" pitchFamily="2" charset="0"/>
              </a:rPr>
              <a:t>3</a:t>
            </a:r>
          </a:p>
        </p:txBody>
      </p:sp>
      <p:sp>
        <p:nvSpPr>
          <p:cNvPr id="20" name="Rectangle 19"/>
          <p:cNvSpPr/>
          <p:nvPr/>
        </p:nvSpPr>
        <p:spPr>
          <a:xfrm>
            <a:off x="1633603" y="1370791"/>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19">
            <a:extLst>
              <a:ext uri="{FF2B5EF4-FFF2-40B4-BE49-F238E27FC236}">
                <a16:creationId xmlns:a16="http://schemas.microsoft.com/office/drawing/2014/main" id="{F053D33A-8B54-4604-9E99-DEC9AA31C1C3}"/>
              </a:ext>
            </a:extLst>
          </p:cNvPr>
          <p:cNvSpPr/>
          <p:nvPr/>
        </p:nvSpPr>
        <p:spPr>
          <a:xfrm>
            <a:off x="1633603" y="215891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图片 5">
            <a:extLst>
              <a:ext uri="{FF2B5EF4-FFF2-40B4-BE49-F238E27FC236}">
                <a16:creationId xmlns:a16="http://schemas.microsoft.com/office/drawing/2014/main" id="{6E9C7B88-D15B-4592-98F5-F503DC32BEE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54876" y="2356677"/>
            <a:ext cx="1637211" cy="402214"/>
          </a:xfrm>
          <a:prstGeom prst="rect">
            <a:avLst/>
          </a:prstGeom>
        </p:spPr>
      </p:pic>
      <p:sp>
        <p:nvSpPr>
          <p:cNvPr id="25" name="Oval 19">
            <a:extLst>
              <a:ext uri="{FF2B5EF4-FFF2-40B4-BE49-F238E27FC236}">
                <a16:creationId xmlns:a16="http://schemas.microsoft.com/office/drawing/2014/main" id="{A18FC31F-BB82-4A5E-912D-7B0313538389}"/>
              </a:ext>
            </a:extLst>
          </p:cNvPr>
          <p:cNvSpPr/>
          <p:nvPr/>
        </p:nvSpPr>
        <p:spPr>
          <a:xfrm>
            <a:off x="5777454" y="3957302"/>
            <a:ext cx="731520" cy="731520"/>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6" name="Oval 5">
            <a:extLst>
              <a:ext uri="{FF2B5EF4-FFF2-40B4-BE49-F238E27FC236}">
                <a16:creationId xmlns:a16="http://schemas.microsoft.com/office/drawing/2014/main" id="{B28EAD71-FF83-40D1-8EB2-A7AE2A1B38EA}"/>
              </a:ext>
            </a:extLst>
          </p:cNvPr>
          <p:cNvSpPr/>
          <p:nvPr/>
        </p:nvSpPr>
        <p:spPr>
          <a:xfrm>
            <a:off x="5840186" y="4020034"/>
            <a:ext cx="606056" cy="60605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7" name="Oval 13">
            <a:extLst>
              <a:ext uri="{FF2B5EF4-FFF2-40B4-BE49-F238E27FC236}">
                <a16:creationId xmlns:a16="http://schemas.microsoft.com/office/drawing/2014/main" id="{0AF7E5B8-2C0D-4FE6-9BCD-7C3FFCEC0DCE}"/>
              </a:ext>
            </a:extLst>
          </p:cNvPr>
          <p:cNvSpPr/>
          <p:nvPr/>
        </p:nvSpPr>
        <p:spPr>
          <a:xfrm>
            <a:off x="6648261" y="4131038"/>
            <a:ext cx="384048" cy="3840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28" name="Oval 14">
            <a:extLst>
              <a:ext uri="{FF2B5EF4-FFF2-40B4-BE49-F238E27FC236}">
                <a16:creationId xmlns:a16="http://schemas.microsoft.com/office/drawing/2014/main" id="{539D9A23-F9BF-4DFB-935D-A6F066918613}"/>
              </a:ext>
            </a:extLst>
          </p:cNvPr>
          <p:cNvSpPr/>
          <p:nvPr/>
        </p:nvSpPr>
        <p:spPr>
          <a:xfrm>
            <a:off x="5159702" y="4131038"/>
            <a:ext cx="384048" cy="38404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33" name="Oval 15">
            <a:extLst>
              <a:ext uri="{FF2B5EF4-FFF2-40B4-BE49-F238E27FC236}">
                <a16:creationId xmlns:a16="http://schemas.microsoft.com/office/drawing/2014/main" id="{097B2834-2B12-43CB-AB24-26B933916331}"/>
              </a:ext>
            </a:extLst>
          </p:cNvPr>
          <p:cNvSpPr/>
          <p:nvPr/>
        </p:nvSpPr>
        <p:spPr>
          <a:xfrm>
            <a:off x="7328745" y="4131038"/>
            <a:ext cx="384048" cy="38404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34" name="Oval 16">
            <a:extLst>
              <a:ext uri="{FF2B5EF4-FFF2-40B4-BE49-F238E27FC236}">
                <a16:creationId xmlns:a16="http://schemas.microsoft.com/office/drawing/2014/main" id="{4734D286-3FFD-47DA-8AAD-98073C213C9B}"/>
              </a:ext>
            </a:extLst>
          </p:cNvPr>
          <p:cNvSpPr/>
          <p:nvPr/>
        </p:nvSpPr>
        <p:spPr>
          <a:xfrm>
            <a:off x="4479218" y="4131038"/>
            <a:ext cx="384048" cy="38404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Tree>
    <p:extLst>
      <p:ext uri="{BB962C8B-B14F-4D97-AF65-F5344CB8AC3E}">
        <p14:creationId xmlns:p14="http://schemas.microsoft.com/office/powerpoint/2010/main" val="3922590745"/>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100" fill="hold"/>
                                        <p:tgtEl>
                                          <p:spTgt spid="25"/>
                                        </p:tgtEl>
                                        <p:attrNameLst>
                                          <p:attrName>ppt_w</p:attrName>
                                        </p:attrNameLst>
                                      </p:cBhvr>
                                      <p:tavLst>
                                        <p:tav tm="0">
                                          <p:val>
                                            <p:fltVal val="0"/>
                                          </p:val>
                                        </p:tav>
                                        <p:tav tm="100000">
                                          <p:val>
                                            <p:strVal val="#ppt_w"/>
                                          </p:val>
                                        </p:tav>
                                      </p:tavLst>
                                    </p:anim>
                                    <p:anim calcmode="lin" valueType="num">
                                      <p:cBhvr>
                                        <p:cTn id="8" dur="100" fill="hold"/>
                                        <p:tgtEl>
                                          <p:spTgt spid="25"/>
                                        </p:tgtEl>
                                        <p:attrNameLst>
                                          <p:attrName>ppt_h</p:attrName>
                                        </p:attrNameLst>
                                      </p:cBhvr>
                                      <p:tavLst>
                                        <p:tav tm="0">
                                          <p:val>
                                            <p:fltVal val="0"/>
                                          </p:val>
                                        </p:tav>
                                        <p:tav tm="100000">
                                          <p:val>
                                            <p:strVal val="#ppt_h"/>
                                          </p:val>
                                        </p:tav>
                                      </p:tavLst>
                                    </p:anim>
                                    <p:animEffect transition="in" filter="fade">
                                      <p:cBhvr>
                                        <p:cTn id="9" dur="100"/>
                                        <p:tgtEl>
                                          <p:spTgt spid="2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p:cTn id="12" dur="100" fill="hold"/>
                                        <p:tgtEl>
                                          <p:spTgt spid="26"/>
                                        </p:tgtEl>
                                        <p:attrNameLst>
                                          <p:attrName>ppt_w</p:attrName>
                                        </p:attrNameLst>
                                      </p:cBhvr>
                                      <p:tavLst>
                                        <p:tav tm="0">
                                          <p:val>
                                            <p:fltVal val="0"/>
                                          </p:val>
                                        </p:tav>
                                        <p:tav tm="100000">
                                          <p:val>
                                            <p:strVal val="#ppt_w"/>
                                          </p:val>
                                        </p:tav>
                                      </p:tavLst>
                                    </p:anim>
                                    <p:anim calcmode="lin" valueType="num">
                                      <p:cBhvr>
                                        <p:cTn id="13" dur="100" fill="hold"/>
                                        <p:tgtEl>
                                          <p:spTgt spid="26"/>
                                        </p:tgtEl>
                                        <p:attrNameLst>
                                          <p:attrName>ppt_h</p:attrName>
                                        </p:attrNameLst>
                                      </p:cBhvr>
                                      <p:tavLst>
                                        <p:tav tm="0">
                                          <p:val>
                                            <p:fltVal val="0"/>
                                          </p:val>
                                        </p:tav>
                                        <p:tav tm="100000">
                                          <p:val>
                                            <p:strVal val="#ppt_h"/>
                                          </p:val>
                                        </p:tav>
                                      </p:tavLst>
                                    </p:anim>
                                    <p:animEffect transition="in" filter="fade">
                                      <p:cBhvr>
                                        <p:cTn id="14" dur="100"/>
                                        <p:tgtEl>
                                          <p:spTgt spid="26"/>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27"/>
                                        </p:tgtEl>
                                        <p:attrNameLst>
                                          <p:attrName>style.visibility</p:attrName>
                                        </p:attrNameLst>
                                      </p:cBhvr>
                                      <p:to>
                                        <p:strVal val="visible"/>
                                      </p:to>
                                    </p:set>
                                    <p:anim calcmode="lin" valueType="num">
                                      <p:cBhvr>
                                        <p:cTn id="17" dur="100" fill="hold"/>
                                        <p:tgtEl>
                                          <p:spTgt spid="27"/>
                                        </p:tgtEl>
                                        <p:attrNameLst>
                                          <p:attrName>ppt_w</p:attrName>
                                        </p:attrNameLst>
                                      </p:cBhvr>
                                      <p:tavLst>
                                        <p:tav tm="0">
                                          <p:val>
                                            <p:fltVal val="0"/>
                                          </p:val>
                                        </p:tav>
                                        <p:tav tm="100000">
                                          <p:val>
                                            <p:strVal val="#ppt_w"/>
                                          </p:val>
                                        </p:tav>
                                      </p:tavLst>
                                    </p:anim>
                                    <p:anim calcmode="lin" valueType="num">
                                      <p:cBhvr>
                                        <p:cTn id="18" dur="100" fill="hold"/>
                                        <p:tgtEl>
                                          <p:spTgt spid="27"/>
                                        </p:tgtEl>
                                        <p:attrNameLst>
                                          <p:attrName>ppt_h</p:attrName>
                                        </p:attrNameLst>
                                      </p:cBhvr>
                                      <p:tavLst>
                                        <p:tav tm="0">
                                          <p:val>
                                            <p:fltVal val="0"/>
                                          </p:val>
                                        </p:tav>
                                        <p:tav tm="100000">
                                          <p:val>
                                            <p:strVal val="#ppt_h"/>
                                          </p:val>
                                        </p:tav>
                                      </p:tavLst>
                                    </p:anim>
                                    <p:animEffect transition="in" filter="fade">
                                      <p:cBhvr>
                                        <p:cTn id="19" dur="100"/>
                                        <p:tgtEl>
                                          <p:spTgt spid="27"/>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cBhvr>
                                        <p:cTn id="22" dur="100" fill="hold"/>
                                        <p:tgtEl>
                                          <p:spTgt spid="28"/>
                                        </p:tgtEl>
                                        <p:attrNameLst>
                                          <p:attrName>ppt_w</p:attrName>
                                        </p:attrNameLst>
                                      </p:cBhvr>
                                      <p:tavLst>
                                        <p:tav tm="0">
                                          <p:val>
                                            <p:fltVal val="0"/>
                                          </p:val>
                                        </p:tav>
                                        <p:tav tm="100000">
                                          <p:val>
                                            <p:strVal val="#ppt_w"/>
                                          </p:val>
                                        </p:tav>
                                      </p:tavLst>
                                    </p:anim>
                                    <p:anim calcmode="lin" valueType="num">
                                      <p:cBhvr>
                                        <p:cTn id="23" dur="100" fill="hold"/>
                                        <p:tgtEl>
                                          <p:spTgt spid="28"/>
                                        </p:tgtEl>
                                        <p:attrNameLst>
                                          <p:attrName>ppt_h</p:attrName>
                                        </p:attrNameLst>
                                      </p:cBhvr>
                                      <p:tavLst>
                                        <p:tav tm="0">
                                          <p:val>
                                            <p:fltVal val="0"/>
                                          </p:val>
                                        </p:tav>
                                        <p:tav tm="100000">
                                          <p:val>
                                            <p:strVal val="#ppt_h"/>
                                          </p:val>
                                        </p:tav>
                                      </p:tavLst>
                                    </p:anim>
                                    <p:animEffect transition="in" filter="fade">
                                      <p:cBhvr>
                                        <p:cTn id="24" dur="100"/>
                                        <p:tgtEl>
                                          <p:spTgt spid="28"/>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33"/>
                                        </p:tgtEl>
                                        <p:attrNameLst>
                                          <p:attrName>style.visibility</p:attrName>
                                        </p:attrNameLst>
                                      </p:cBhvr>
                                      <p:to>
                                        <p:strVal val="visible"/>
                                      </p:to>
                                    </p:set>
                                    <p:anim calcmode="lin" valueType="num">
                                      <p:cBhvr>
                                        <p:cTn id="27" dur="100" fill="hold"/>
                                        <p:tgtEl>
                                          <p:spTgt spid="33"/>
                                        </p:tgtEl>
                                        <p:attrNameLst>
                                          <p:attrName>ppt_w</p:attrName>
                                        </p:attrNameLst>
                                      </p:cBhvr>
                                      <p:tavLst>
                                        <p:tav tm="0">
                                          <p:val>
                                            <p:fltVal val="0"/>
                                          </p:val>
                                        </p:tav>
                                        <p:tav tm="100000">
                                          <p:val>
                                            <p:strVal val="#ppt_w"/>
                                          </p:val>
                                        </p:tav>
                                      </p:tavLst>
                                    </p:anim>
                                    <p:anim calcmode="lin" valueType="num">
                                      <p:cBhvr>
                                        <p:cTn id="28" dur="100" fill="hold"/>
                                        <p:tgtEl>
                                          <p:spTgt spid="33"/>
                                        </p:tgtEl>
                                        <p:attrNameLst>
                                          <p:attrName>ppt_h</p:attrName>
                                        </p:attrNameLst>
                                      </p:cBhvr>
                                      <p:tavLst>
                                        <p:tav tm="0">
                                          <p:val>
                                            <p:fltVal val="0"/>
                                          </p:val>
                                        </p:tav>
                                        <p:tav tm="100000">
                                          <p:val>
                                            <p:strVal val="#ppt_h"/>
                                          </p:val>
                                        </p:tav>
                                      </p:tavLst>
                                    </p:anim>
                                    <p:animEffect transition="in" filter="fade">
                                      <p:cBhvr>
                                        <p:cTn id="29" dur="100"/>
                                        <p:tgtEl>
                                          <p:spTgt spid="33"/>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34"/>
                                        </p:tgtEl>
                                        <p:attrNameLst>
                                          <p:attrName>style.visibility</p:attrName>
                                        </p:attrNameLst>
                                      </p:cBhvr>
                                      <p:to>
                                        <p:strVal val="visible"/>
                                      </p:to>
                                    </p:set>
                                    <p:anim calcmode="lin" valueType="num">
                                      <p:cBhvr>
                                        <p:cTn id="32" dur="100" fill="hold"/>
                                        <p:tgtEl>
                                          <p:spTgt spid="34"/>
                                        </p:tgtEl>
                                        <p:attrNameLst>
                                          <p:attrName>ppt_w</p:attrName>
                                        </p:attrNameLst>
                                      </p:cBhvr>
                                      <p:tavLst>
                                        <p:tav tm="0">
                                          <p:val>
                                            <p:fltVal val="0"/>
                                          </p:val>
                                        </p:tav>
                                        <p:tav tm="100000">
                                          <p:val>
                                            <p:strVal val="#ppt_w"/>
                                          </p:val>
                                        </p:tav>
                                      </p:tavLst>
                                    </p:anim>
                                    <p:anim calcmode="lin" valueType="num">
                                      <p:cBhvr>
                                        <p:cTn id="33" dur="100" fill="hold"/>
                                        <p:tgtEl>
                                          <p:spTgt spid="34"/>
                                        </p:tgtEl>
                                        <p:attrNameLst>
                                          <p:attrName>ppt_h</p:attrName>
                                        </p:attrNameLst>
                                      </p:cBhvr>
                                      <p:tavLst>
                                        <p:tav tm="0">
                                          <p:val>
                                            <p:fltVal val="0"/>
                                          </p:val>
                                        </p:tav>
                                        <p:tav tm="100000">
                                          <p:val>
                                            <p:strVal val="#ppt_h"/>
                                          </p:val>
                                        </p:tav>
                                      </p:tavLst>
                                    </p:anim>
                                    <p:animEffect transition="in" filter="fade">
                                      <p:cBhvr>
                                        <p:cTn id="34" dur="1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33" grpId="0" animBg="1"/>
      <p:bldP spid="3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8">
            <a:extLst>
              <a:ext uri="{FF2B5EF4-FFF2-40B4-BE49-F238E27FC236}">
                <a16:creationId xmlns:a16="http://schemas.microsoft.com/office/drawing/2014/main" id="{13AC680F-717B-4D28-AB50-61BCD4578EC1}"/>
              </a:ext>
            </a:extLst>
          </p:cNvPr>
          <p:cNvSpPr txBox="1"/>
          <p:nvPr/>
        </p:nvSpPr>
        <p:spPr>
          <a:xfrm>
            <a:off x="2974248" y="2588926"/>
            <a:ext cx="5860322" cy="1107996"/>
          </a:xfrm>
          <a:prstGeom prst="rect">
            <a:avLst/>
          </a:prstGeom>
          <a:noFill/>
        </p:spPr>
        <p:txBody>
          <a:bodyPr wrap="none" rtlCol="0">
            <a:spAutoFit/>
          </a:bodyPr>
          <a:lstStyle/>
          <a:p>
            <a:pPr algn="ctr"/>
            <a:r>
              <a:rPr lang="en-US" sz="6600" dirty="0">
                <a:solidFill>
                  <a:schemeClr val="tx1">
                    <a:lumMod val="65000"/>
                    <a:lumOff val="35000"/>
                  </a:schemeClr>
                </a:solidFill>
                <a:latin typeface="Dense" panose="02000000000000000000" pitchFamily="50" charset="0"/>
                <a:ea typeface="Roboto" panose="02000000000000000000" pitchFamily="2" charset="0"/>
              </a:rPr>
              <a:t>Market Prospect</a:t>
            </a:r>
          </a:p>
        </p:txBody>
      </p:sp>
      <p:sp>
        <p:nvSpPr>
          <p:cNvPr id="7" name="Rectangle 24">
            <a:extLst>
              <a:ext uri="{FF2B5EF4-FFF2-40B4-BE49-F238E27FC236}">
                <a16:creationId xmlns:a16="http://schemas.microsoft.com/office/drawing/2014/main" id="{BF0543D1-8C2C-49C8-AE0E-3047956273B6}"/>
              </a:ext>
            </a:extLst>
          </p:cNvPr>
          <p:cNvSpPr/>
          <p:nvPr/>
        </p:nvSpPr>
        <p:spPr>
          <a:xfrm>
            <a:off x="3835036" y="3696922"/>
            <a:ext cx="4138747"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6638007"/>
      </p:ext>
    </p:extLst>
  </p:cSld>
  <p:clrMapOvr>
    <a:masterClrMapping/>
  </p:clrMapOvr>
  <mc:AlternateContent xmlns:mc="http://schemas.openxmlformats.org/markup-compatibility/2006" xmlns:p14="http://schemas.microsoft.com/office/powerpoint/2010/main">
    <mc:Choice Requires="p14">
      <p:transition p14:dur="250" advClick="0" advTm="10">
        <p:split orient="vert"/>
      </p:transition>
    </mc:Choice>
    <mc:Fallback xmlns="">
      <p:transition advClick="0" advTm="10">
        <p:split orient="vert"/>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单圆角 4">
            <a:extLst>
              <a:ext uri="{FF2B5EF4-FFF2-40B4-BE49-F238E27FC236}">
                <a16:creationId xmlns:a16="http://schemas.microsoft.com/office/drawing/2014/main" id="{8C3CC45B-7405-493F-B541-59CA48B01A53}"/>
              </a:ext>
            </a:extLst>
          </p:cNvPr>
          <p:cNvSpPr/>
          <p:nvPr/>
        </p:nvSpPr>
        <p:spPr>
          <a:xfrm>
            <a:off x="6324600" y="1922329"/>
            <a:ext cx="4975459" cy="3932719"/>
          </a:xfrm>
          <a:prstGeom prst="round1Rect">
            <a:avLst>
              <a:gd name="adj" fmla="val 6640"/>
            </a:avLst>
          </a:prstGeom>
          <a:solidFill>
            <a:srgbClr val="FFFFFF">
              <a:alpha val="29020"/>
            </a:srgbClr>
          </a:solidFill>
        </p:spPr>
        <p:style>
          <a:lnRef idx="2">
            <a:schemeClr val="accent6"/>
          </a:lnRef>
          <a:fillRef idx="1">
            <a:schemeClr val="lt1"/>
          </a:fillRef>
          <a:effectRef idx="0">
            <a:schemeClr val="accent6"/>
          </a:effectRef>
          <a:fontRef idx="minor">
            <a:schemeClr val="dk1"/>
          </a:fontRef>
        </p:style>
        <p:txBody>
          <a:bodyPr rtlCol="0" anchor="ctr"/>
          <a:lstStyle/>
          <a:p>
            <a:pPr marL="285750" marR="0" lvl="0" indent="-285750" algn="l" defTabSz="914400" rtl="0" eaLnBrk="1" fontAlgn="auto" latinLnBrk="0" hangingPunct="1">
              <a:lnSpc>
                <a:spcPct val="150000"/>
              </a:lnSpc>
              <a:spcBef>
                <a:spcPts val="0"/>
              </a:spcBef>
              <a:spcAft>
                <a:spcPts val="0"/>
              </a:spcAft>
              <a:buClr>
                <a:srgbClr val="4B7FA7"/>
              </a:buClr>
              <a:buSzTx/>
              <a:buFont typeface="Arial" panose="020B0604020202020204" pitchFamily="34" charset="0"/>
              <a:buChar char="•"/>
              <a:tabLst/>
              <a:defRPr/>
            </a:pPr>
            <a:r>
              <a:rPr kumimoji="0" lang="en-US" altLang="zh-CN" sz="2000" b="0" i="0" u="none" strike="noStrike" kern="1200" cap="none" spc="0" normalizeH="0" baseline="0" noProof="0" dirty="0">
                <a:ln>
                  <a:noFill/>
                </a:ln>
                <a:solidFill>
                  <a:prstClr val="black">
                    <a:lumMod val="65000"/>
                    <a:lumOff val="35000"/>
                  </a:prstClr>
                </a:solidFill>
                <a:effectLst/>
                <a:uLnTx/>
                <a:uFillTx/>
                <a:latin typeface="Calibri" panose="020F0502020204030204"/>
                <a:ea typeface="宋体" panose="02010600030101010101" pitchFamily="2" charset="-122"/>
                <a:cs typeface="+mn-cs"/>
              </a:rPr>
              <a:t>In 2016, the number of people over the age of 60 in China was 230.86 million, accounting for 16.7% of the national population. It is expected to reach 300 million by 2025.</a:t>
            </a:r>
          </a:p>
          <a:p>
            <a:pPr marL="285750" marR="0" lvl="0" indent="-285750" algn="l" defTabSz="914400" rtl="0" eaLnBrk="1" fontAlgn="auto" latinLnBrk="0" hangingPunct="1">
              <a:lnSpc>
                <a:spcPct val="150000"/>
              </a:lnSpc>
              <a:spcBef>
                <a:spcPts val="0"/>
              </a:spcBef>
              <a:spcAft>
                <a:spcPts val="0"/>
              </a:spcAft>
              <a:buClr>
                <a:srgbClr val="4B7FA7"/>
              </a:buClr>
              <a:buSzTx/>
              <a:buFont typeface="Arial" panose="020B0604020202020204" pitchFamily="34" charset="0"/>
              <a:buChar char="•"/>
              <a:tabLst/>
              <a:defRPr/>
            </a:pPr>
            <a:r>
              <a:rPr kumimoji="0" lang="en-US" altLang="zh-CN" sz="2000" b="0" i="0" u="none" strike="noStrike" kern="1200" cap="none" spc="0" normalizeH="0" baseline="0" noProof="0" dirty="0">
                <a:ln>
                  <a:noFill/>
                </a:ln>
                <a:solidFill>
                  <a:prstClr val="black">
                    <a:lumMod val="65000"/>
                    <a:lumOff val="35000"/>
                  </a:prstClr>
                </a:solidFill>
                <a:effectLst/>
                <a:uLnTx/>
                <a:uFillTx/>
                <a:latin typeface="Calibri" panose="020F0502020204030204"/>
                <a:ea typeface="宋体" panose="02010600030101010101" pitchFamily="2" charset="-122"/>
                <a:cs typeface="+mn-cs"/>
              </a:rPr>
              <a:t>A large number of nursing workers are required to provide services to help and care for the elderly and the disabled.</a:t>
            </a:r>
            <a:endParaRPr kumimoji="0" lang="zh-CN" altLang="en-US" sz="2000" b="0" i="0" u="none" strike="noStrike" kern="1200" cap="none" spc="0" normalizeH="0" baseline="0" noProof="0" dirty="0">
              <a:ln>
                <a:noFill/>
              </a:ln>
              <a:solidFill>
                <a:prstClr val="black">
                  <a:lumMod val="65000"/>
                  <a:lumOff val="35000"/>
                </a:prstClr>
              </a:solidFill>
              <a:effectLst/>
              <a:uLnTx/>
              <a:uFillTx/>
              <a:latin typeface="Calibri" panose="020F0502020204030204"/>
              <a:ea typeface="宋体" panose="02010600030101010101" pitchFamily="2" charset="-122"/>
              <a:cs typeface="+mn-cs"/>
            </a:endParaRPr>
          </a:p>
        </p:txBody>
      </p:sp>
      <p:sp>
        <p:nvSpPr>
          <p:cNvPr id="4" name="Oval 3"/>
          <p:cNvSpPr/>
          <p:nvPr/>
        </p:nvSpPr>
        <p:spPr>
          <a:xfrm>
            <a:off x="1227076" y="2309385"/>
            <a:ext cx="2720329" cy="2720329"/>
          </a:xfrm>
          <a:prstGeom prst="ellipse">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2016</a:t>
            </a:r>
            <a:endParaRPr kumimoji="0" lang="en-US" sz="20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230.86 million</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6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16.7%</a:t>
            </a:r>
            <a:endParaRPr kumimoji="0" lang="en-US" sz="36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endParaRPr>
          </a:p>
        </p:txBody>
      </p:sp>
      <p:sp>
        <p:nvSpPr>
          <p:cNvPr id="13" name="Arc 12"/>
          <p:cNvSpPr/>
          <p:nvPr/>
        </p:nvSpPr>
        <p:spPr>
          <a:xfrm>
            <a:off x="1128681" y="2210990"/>
            <a:ext cx="2917119" cy="2917119"/>
          </a:xfrm>
          <a:prstGeom prst="arc">
            <a:avLst>
              <a:gd name="adj1" fmla="val 2047730"/>
              <a:gd name="adj2" fmla="val 5148566"/>
            </a:avLst>
          </a:prstGeom>
          <a:noFill/>
          <a:ln w="127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9" name="Oval 18"/>
          <p:cNvSpPr/>
          <p:nvPr/>
        </p:nvSpPr>
        <p:spPr>
          <a:xfrm>
            <a:off x="4098079" y="2210990"/>
            <a:ext cx="671299" cy="6712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Oval 19"/>
          <p:cNvSpPr/>
          <p:nvPr/>
        </p:nvSpPr>
        <p:spPr>
          <a:xfrm>
            <a:off x="4136888" y="3164371"/>
            <a:ext cx="1881442" cy="188144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rPr>
              <a:t>300 million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By 2025</a:t>
            </a:r>
          </a:p>
        </p:txBody>
      </p:sp>
      <p:sp>
        <p:nvSpPr>
          <p:cNvPr id="25" name="Oval 24"/>
          <p:cNvSpPr/>
          <p:nvPr/>
        </p:nvSpPr>
        <p:spPr>
          <a:xfrm>
            <a:off x="1300990" y="5519398"/>
            <a:ext cx="335650" cy="3356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6" name="Oval 25"/>
          <p:cNvSpPr/>
          <p:nvPr/>
        </p:nvSpPr>
        <p:spPr>
          <a:xfrm>
            <a:off x="604238" y="4557549"/>
            <a:ext cx="570560" cy="57056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2" name="TextBox 18">
            <a:extLst>
              <a:ext uri="{FF2B5EF4-FFF2-40B4-BE49-F238E27FC236}">
                <a16:creationId xmlns:a16="http://schemas.microsoft.com/office/drawing/2014/main" id="{AFE4613E-D79D-4D97-B829-8027C8027401}"/>
              </a:ext>
            </a:extLst>
          </p:cNvPr>
          <p:cNvSpPr txBox="1"/>
          <p:nvPr/>
        </p:nvSpPr>
        <p:spPr>
          <a:xfrm>
            <a:off x="4284683" y="502180"/>
            <a:ext cx="3622787"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Market Prospect</a:t>
            </a:r>
          </a:p>
        </p:txBody>
      </p:sp>
      <p:sp>
        <p:nvSpPr>
          <p:cNvPr id="53" name="Rectangle 24">
            <a:extLst>
              <a:ext uri="{FF2B5EF4-FFF2-40B4-BE49-F238E27FC236}">
                <a16:creationId xmlns:a16="http://schemas.microsoft.com/office/drawing/2014/main" id="{4218CF3B-56A1-43E5-AD9F-94FE47D670C4}"/>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矩形 53">
            <a:extLst>
              <a:ext uri="{FF2B5EF4-FFF2-40B4-BE49-F238E27FC236}">
                <a16:creationId xmlns:a16="http://schemas.microsoft.com/office/drawing/2014/main" id="{8CD43F16-0ADC-401B-9E9D-E31A1B4979E9}"/>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3  BUSINESS POTENTIAL</a:t>
            </a:r>
          </a:p>
        </p:txBody>
      </p:sp>
      <p:sp>
        <p:nvSpPr>
          <p:cNvPr id="3" name="矩形: 圆角 2">
            <a:extLst>
              <a:ext uri="{FF2B5EF4-FFF2-40B4-BE49-F238E27FC236}">
                <a16:creationId xmlns:a16="http://schemas.microsoft.com/office/drawing/2014/main" id="{C16E6DA3-C221-4F54-9606-8B155B8C43F8}"/>
              </a:ext>
            </a:extLst>
          </p:cNvPr>
          <p:cNvSpPr/>
          <p:nvPr/>
        </p:nvSpPr>
        <p:spPr>
          <a:xfrm>
            <a:off x="3345151" y="1403207"/>
            <a:ext cx="5346357" cy="525702"/>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SOCIAL BACKGROUND</a:t>
            </a:r>
            <a:endParaRPr kumimoji="0" lang="zh-CN" altLang="en-US" sz="2400" b="1"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sp>
        <p:nvSpPr>
          <p:cNvPr id="14" name="TextBox 21">
            <a:extLst>
              <a:ext uri="{FF2B5EF4-FFF2-40B4-BE49-F238E27FC236}">
                <a16:creationId xmlns:a16="http://schemas.microsoft.com/office/drawing/2014/main" id="{4ADA3180-C596-4B82-BC43-1DB6CE673D83}"/>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15" name="TextBox 23">
            <a:extLst>
              <a:ext uri="{FF2B5EF4-FFF2-40B4-BE49-F238E27FC236}">
                <a16:creationId xmlns:a16="http://schemas.microsoft.com/office/drawing/2014/main" id="{DE31692C-B601-4316-B78C-3210A4DE23E5}"/>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16" name="图片 15">
            <a:extLst>
              <a:ext uri="{FF2B5EF4-FFF2-40B4-BE49-F238E27FC236}">
                <a16:creationId xmlns:a16="http://schemas.microsoft.com/office/drawing/2014/main" id="{DC59BB78-A17B-4919-ABFD-24D1AD8454E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2" name="矩形 1">
            <a:extLst>
              <a:ext uri="{FF2B5EF4-FFF2-40B4-BE49-F238E27FC236}">
                <a16:creationId xmlns:a16="http://schemas.microsoft.com/office/drawing/2014/main" id="{3C924F94-EE58-44D3-84EF-918BF62F8D4B}"/>
              </a:ext>
            </a:extLst>
          </p:cNvPr>
          <p:cNvSpPr/>
          <p:nvPr/>
        </p:nvSpPr>
        <p:spPr>
          <a:xfrm>
            <a:off x="5213684" y="5944612"/>
            <a:ext cx="6096000" cy="307777"/>
          </a:xfrm>
          <a:prstGeom prst="rect">
            <a:avLst/>
          </a:prstGeom>
        </p:spPr>
        <p:txBody>
          <a:bodyPr>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1200" cap="none" spc="0" normalizeH="0" baseline="0" noProof="0" dirty="0">
                <a:ln>
                  <a:noFill/>
                </a:ln>
                <a:solidFill>
                  <a:prstClr val="white">
                    <a:lumMod val="65000"/>
                  </a:prstClr>
                </a:solidFill>
                <a:effectLst/>
                <a:uLnTx/>
                <a:uFillTx/>
                <a:latin typeface="Calibri" panose="020F0502020204030204"/>
                <a:ea typeface="宋体" panose="02010600030101010101" pitchFamily="2" charset="-122"/>
                <a:cs typeface="+mn-cs"/>
              </a:rPr>
              <a:t>http://www.sohu.com/a/102388164_451068?qq-pf-to=pcqq.c2c</a:t>
            </a:r>
            <a:endParaRPr kumimoji="0" lang="zh-CN" altLang="en-US" sz="1400" b="0" i="0" u="none" strike="noStrike" kern="1200" cap="none" spc="0" normalizeH="0" baseline="0" noProof="0" dirty="0">
              <a:ln>
                <a:noFill/>
              </a:ln>
              <a:solidFill>
                <a:prstClr val="white">
                  <a:lumMod val="65000"/>
                </a:prstClr>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92136310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arn(outVertical)">
                                      <p:cBhvr>
                                        <p:cTn id="7" dur="500"/>
                                        <p:tgtEl>
                                          <p:spTgt spid="4">
                                            <p:txEl>
                                              <p:pRg st="0" end="0"/>
                                            </p:txEl>
                                          </p:spTgt>
                                        </p:tgtEl>
                                      </p:cBhvr>
                                    </p:animEffect>
                                  </p:childTnLst>
                                </p:cTn>
                              </p:par>
                              <p:par>
                                <p:cTn id="8" presetID="16" presetClass="entr" presetSubtype="37"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barn(outVertical)">
                                      <p:cBhvr>
                                        <p:cTn id="10" dur="500"/>
                                        <p:tgtEl>
                                          <p:spTgt spid="4">
                                            <p:txEl>
                                              <p:pRg st="1" end="1"/>
                                            </p:txEl>
                                          </p:spTgt>
                                        </p:tgtEl>
                                      </p:cBhvr>
                                    </p:animEffect>
                                  </p:childTnLst>
                                </p:cTn>
                              </p:par>
                            </p:childTnLst>
                          </p:cTn>
                        </p:par>
                        <p:par>
                          <p:cTn id="11" fill="hold">
                            <p:stCondLst>
                              <p:cond delay="500"/>
                            </p:stCondLst>
                            <p:childTnLst>
                              <p:par>
                                <p:cTn id="12" presetID="23" presetClass="entr" presetSubtype="16" fill="hold" nodeType="afterEffect">
                                  <p:stCondLst>
                                    <p:cond delay="0"/>
                                  </p:stCondLst>
                                  <p:childTnLst>
                                    <p:set>
                                      <p:cBhvr>
                                        <p:cTn id="13" dur="1" fill="hold">
                                          <p:stCondLst>
                                            <p:cond delay="0"/>
                                          </p:stCondLst>
                                        </p:cTn>
                                        <p:tgtEl>
                                          <p:spTgt spid="4">
                                            <p:txEl>
                                              <p:pRg st="3" end="3"/>
                                            </p:txEl>
                                          </p:spTgt>
                                        </p:tgtEl>
                                        <p:attrNameLst>
                                          <p:attrName>style.visibility</p:attrName>
                                        </p:attrNameLst>
                                      </p:cBhvr>
                                      <p:to>
                                        <p:strVal val="visible"/>
                                      </p:to>
                                    </p:set>
                                    <p:anim calcmode="lin" valueType="num">
                                      <p:cBhvr>
                                        <p:cTn id="14" dur="250" fill="hold"/>
                                        <p:tgtEl>
                                          <p:spTgt spid="4">
                                            <p:txEl>
                                              <p:pRg st="3" end="3"/>
                                            </p:txEl>
                                          </p:spTgt>
                                        </p:tgtEl>
                                        <p:attrNameLst>
                                          <p:attrName>ppt_w</p:attrName>
                                        </p:attrNameLst>
                                      </p:cBhvr>
                                      <p:tavLst>
                                        <p:tav tm="0">
                                          <p:val>
                                            <p:fltVal val="0"/>
                                          </p:val>
                                        </p:tav>
                                        <p:tav tm="100000">
                                          <p:val>
                                            <p:strVal val="#ppt_w"/>
                                          </p:val>
                                        </p:tav>
                                      </p:tavLst>
                                    </p:anim>
                                    <p:anim calcmode="lin" valueType="num">
                                      <p:cBhvr>
                                        <p:cTn id="15" dur="250" fill="hold"/>
                                        <p:tgtEl>
                                          <p:spTgt spid="4">
                                            <p:txEl>
                                              <p:pRg st="3" end="3"/>
                                            </p:txEl>
                                          </p:spTgt>
                                        </p:tgtEl>
                                        <p:attrNameLst>
                                          <p:attrName>ppt_h</p:attrName>
                                        </p:attrNameLst>
                                      </p:cBhvr>
                                      <p:tavLst>
                                        <p:tav tm="0">
                                          <p:val>
                                            <p:fltVal val="0"/>
                                          </p:val>
                                        </p:tav>
                                        <p:tav tm="100000">
                                          <p:val>
                                            <p:strVal val="#ppt_h"/>
                                          </p:val>
                                        </p:tav>
                                      </p:tavLst>
                                    </p:anim>
                                  </p:childTnLst>
                                </p:cTn>
                              </p:par>
                              <p:par>
                                <p:cTn id="16" presetID="22" presetClass="entr" presetSubtype="8"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wipe(left)">
                                      <p:cBhvr>
                                        <p:cTn id="18" dur="250"/>
                                        <p:tgtEl>
                                          <p:spTgt spid="13"/>
                                        </p:tgtEl>
                                      </p:cBhvr>
                                    </p:animEffect>
                                  </p:childTnLst>
                                </p:cTn>
                              </p:par>
                            </p:childTnLst>
                          </p:cTn>
                        </p:par>
                        <p:par>
                          <p:cTn id="19" fill="hold">
                            <p:stCondLst>
                              <p:cond delay="750"/>
                            </p:stCondLst>
                            <p:childTnLst>
                              <p:par>
                                <p:cTn id="20" presetID="17" presetClass="entr" presetSubtype="10" fill="hold" grpId="0" nodeType="after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p:cTn id="22" dur="250" fill="hold"/>
                                        <p:tgtEl>
                                          <p:spTgt spid="20"/>
                                        </p:tgtEl>
                                        <p:attrNameLst>
                                          <p:attrName>ppt_w</p:attrName>
                                        </p:attrNameLst>
                                      </p:cBhvr>
                                      <p:tavLst>
                                        <p:tav tm="0">
                                          <p:val>
                                            <p:fltVal val="0"/>
                                          </p:val>
                                        </p:tav>
                                        <p:tav tm="100000">
                                          <p:val>
                                            <p:strVal val="#ppt_w"/>
                                          </p:val>
                                        </p:tav>
                                      </p:tavLst>
                                    </p:anim>
                                    <p:anim calcmode="lin" valueType="num">
                                      <p:cBhvr>
                                        <p:cTn id="23" dur="250" fill="hold"/>
                                        <p:tgtEl>
                                          <p:spTgt spid="20"/>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0"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p:cNvSpPr/>
          <p:nvPr/>
        </p:nvSpPr>
        <p:spPr>
          <a:xfrm>
            <a:off x="787190" y="1720472"/>
            <a:ext cx="10687185" cy="3893507"/>
          </a:xfrm>
          <a:prstGeom prst="round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720000" rtlCol="0" anchor="ctr"/>
          <a:lstStyle/>
          <a:p>
            <a:pPr marL="342900" marR="0" lvl="0" indent="-342900" algn="l" defTabSz="914400" rtl="0" eaLnBrk="1" fontAlgn="auto" latinLnBrk="0" hangingPunct="1">
              <a:lnSpc>
                <a:spcPct val="150000"/>
              </a:lnSpc>
              <a:spcBef>
                <a:spcPts val="0"/>
              </a:spcBef>
              <a:spcAft>
                <a:spcPts val="0"/>
              </a:spcAft>
              <a:buClr>
                <a:srgbClr val="4B7FA7">
                  <a:lumMod val="75000"/>
                </a:srgbClr>
              </a:buClr>
              <a:buSzTx/>
              <a:buFont typeface="Wingdings" panose="05000000000000000000" pitchFamily="2" charset="2"/>
              <a:buChar char="ü"/>
              <a:tabLst/>
              <a:defRPr/>
            </a:pPr>
            <a:endParaRPr kumimoji="0" lang="en-US" altLang="zh-CN" sz="2400" b="1" i="0" u="none" strike="noStrike" kern="1200" cap="none" spc="0" normalizeH="0" baseline="0" noProof="0" dirty="0">
              <a:ln>
                <a:noFill/>
              </a:ln>
              <a:solidFill>
                <a:srgbClr val="4B7FA7">
                  <a:lumMod val="75000"/>
                </a:srgbClr>
              </a:solidFill>
              <a:effectLst/>
              <a:uLnTx/>
              <a:uFillTx/>
              <a:latin typeface="Calibri" panose="020F0502020204030204"/>
              <a:ea typeface="宋体" panose="02010600030101010101" pitchFamily="2" charset="-122"/>
              <a:cs typeface="+mn-cs"/>
            </a:endParaRPr>
          </a:p>
          <a:p>
            <a:pPr marL="342900" marR="0" lvl="0" indent="-342900" algn="l" defTabSz="914400" rtl="0" eaLnBrk="1" fontAlgn="auto" latinLnBrk="0" hangingPunct="1">
              <a:lnSpc>
                <a:spcPct val="150000"/>
              </a:lnSpc>
              <a:spcBef>
                <a:spcPts val="0"/>
              </a:spcBef>
              <a:spcAft>
                <a:spcPts val="0"/>
              </a:spcAft>
              <a:buClr>
                <a:srgbClr val="4B7FA7">
                  <a:lumMod val="75000"/>
                </a:srgbClr>
              </a:buClr>
              <a:buSzTx/>
              <a:buFont typeface="Wingdings" panose="05000000000000000000" pitchFamily="2" charset="2"/>
              <a:buChar char="ü"/>
              <a:tabLst/>
              <a:defRPr/>
            </a:pPr>
            <a:r>
              <a:rPr kumimoji="0" lang="en-US" altLang="zh-CN" sz="2400" b="1" i="0" u="none" strike="noStrike" kern="1200" cap="none" spc="0" normalizeH="0" baseline="0" noProof="0" dirty="0">
                <a:ln>
                  <a:noFill/>
                </a:ln>
                <a:solidFill>
                  <a:srgbClr val="4B7FA7">
                    <a:lumMod val="75000"/>
                  </a:srgbClr>
                </a:solidFill>
                <a:effectLst/>
                <a:uLnTx/>
                <a:uFillTx/>
                <a:latin typeface="Calibri" panose="020F0502020204030204"/>
                <a:ea typeface="宋体" panose="02010600030101010101" pitchFamily="2" charset="-122"/>
                <a:cs typeface="+mn-cs"/>
              </a:rPr>
              <a:t>For the other family members: </a:t>
            </a:r>
            <a:r>
              <a:rPr kumimoji="0" lang="en-US" altLang="zh-CN" sz="2400" b="0" i="0" u="none" strike="noStrike" kern="1200" cap="none" spc="0" normalizeH="0" baseline="0" noProof="0" dirty="0">
                <a:ln>
                  <a:noFill/>
                </a:ln>
                <a:solidFill>
                  <a:prstClr val="black">
                    <a:lumMod val="75000"/>
                    <a:lumOff val="25000"/>
                  </a:prstClr>
                </a:solidFill>
                <a:effectLst/>
                <a:uLnTx/>
                <a:uFillTx/>
                <a:latin typeface="Calibri" panose="020F0502020204030204"/>
                <a:ea typeface="宋体" panose="02010600030101010101" pitchFamily="2" charset="-122"/>
                <a:cs typeface="+mn-cs"/>
              </a:rPr>
              <a:t>Saves time</a:t>
            </a:r>
          </a:p>
          <a:p>
            <a:pPr marL="342900" marR="0" lvl="0" indent="-342900" algn="l" defTabSz="914400" rtl="0" eaLnBrk="1" fontAlgn="auto" latinLnBrk="0" hangingPunct="1">
              <a:lnSpc>
                <a:spcPct val="150000"/>
              </a:lnSpc>
              <a:spcBef>
                <a:spcPts val="0"/>
              </a:spcBef>
              <a:spcAft>
                <a:spcPts val="0"/>
              </a:spcAft>
              <a:buClr>
                <a:srgbClr val="4B7FA7">
                  <a:lumMod val="75000"/>
                </a:srgbClr>
              </a:buClr>
              <a:buSzTx/>
              <a:buFont typeface="Wingdings" panose="05000000000000000000" pitchFamily="2" charset="2"/>
              <a:buChar char="ü"/>
              <a:tabLst/>
              <a:defRPr/>
            </a:pPr>
            <a:r>
              <a:rPr kumimoji="0" lang="en-US" altLang="zh-CN" sz="2400" b="1" i="0" u="none" strike="noStrike" kern="1200" cap="none" spc="0" normalizeH="0" baseline="0" noProof="0" dirty="0">
                <a:ln>
                  <a:noFill/>
                </a:ln>
                <a:solidFill>
                  <a:srgbClr val="4B7FA7">
                    <a:lumMod val="75000"/>
                  </a:srgbClr>
                </a:solidFill>
                <a:effectLst/>
                <a:uLnTx/>
                <a:uFillTx/>
                <a:latin typeface="Calibri" panose="020F0502020204030204"/>
                <a:ea typeface="宋体" panose="02010600030101010101" pitchFamily="2" charset="-122"/>
                <a:cs typeface="+mn-cs"/>
              </a:rPr>
              <a:t>For the disabled: </a:t>
            </a:r>
            <a:r>
              <a:rPr kumimoji="0" lang="en-US" altLang="zh-CN" sz="2400" b="0" i="0" u="none" strike="noStrike" kern="1200" cap="none" spc="0" normalizeH="0" baseline="0" noProof="0" dirty="0">
                <a:ln>
                  <a:noFill/>
                </a:ln>
                <a:solidFill>
                  <a:prstClr val="black">
                    <a:lumMod val="75000"/>
                    <a:lumOff val="25000"/>
                  </a:prstClr>
                </a:solidFill>
                <a:effectLst/>
                <a:uLnTx/>
                <a:uFillTx/>
                <a:latin typeface="Calibri" panose="020F0502020204030204"/>
                <a:ea typeface="宋体" panose="02010600030101010101" pitchFamily="2" charset="-122"/>
                <a:cs typeface="+mn-cs"/>
              </a:rPr>
              <a:t>Convenience</a:t>
            </a:r>
          </a:p>
          <a:p>
            <a:pPr marL="342900" marR="0" lvl="0" indent="-342900" algn="l" defTabSz="914400" rtl="0" eaLnBrk="1" fontAlgn="auto" latinLnBrk="0" hangingPunct="1">
              <a:lnSpc>
                <a:spcPct val="150000"/>
              </a:lnSpc>
              <a:spcBef>
                <a:spcPts val="0"/>
              </a:spcBef>
              <a:spcAft>
                <a:spcPts val="0"/>
              </a:spcAft>
              <a:buClr>
                <a:srgbClr val="4B7FA7">
                  <a:lumMod val="75000"/>
                </a:srgbClr>
              </a:buClr>
              <a:buSzTx/>
              <a:buFont typeface="Wingdings" panose="05000000000000000000" pitchFamily="2" charset="2"/>
              <a:buChar char="ü"/>
              <a:tabLst/>
              <a:defRPr/>
            </a:pPr>
            <a:r>
              <a:rPr kumimoji="0" lang="en-US" altLang="zh-CN" sz="2400" b="1" i="0" u="none" strike="noStrike" kern="1200" cap="none" spc="0" normalizeH="0" baseline="0" noProof="0" dirty="0">
                <a:ln>
                  <a:noFill/>
                </a:ln>
                <a:solidFill>
                  <a:srgbClr val="4B7FA7">
                    <a:lumMod val="75000"/>
                  </a:srgbClr>
                </a:solidFill>
                <a:effectLst/>
                <a:uLnTx/>
                <a:uFillTx/>
                <a:latin typeface="Calibri" panose="020F0502020204030204"/>
                <a:ea typeface="宋体" panose="02010600030101010101" pitchFamily="2" charset="-122"/>
                <a:cs typeface="+mn-cs"/>
              </a:rPr>
              <a:t>For hospitals: </a:t>
            </a:r>
            <a:r>
              <a:rPr kumimoji="0" lang="en-US" altLang="zh-CN" sz="2400" b="0" i="0" u="none" strike="noStrike" kern="1200" cap="none" spc="0" normalizeH="0" baseline="0" noProof="0" dirty="0">
                <a:ln>
                  <a:noFill/>
                </a:ln>
                <a:solidFill>
                  <a:prstClr val="black">
                    <a:lumMod val="75000"/>
                    <a:lumOff val="25000"/>
                  </a:prstClr>
                </a:solidFill>
                <a:effectLst/>
                <a:uLnTx/>
                <a:uFillTx/>
                <a:latin typeface="Calibri" panose="020F0502020204030204"/>
                <a:ea typeface="宋体" panose="02010600030101010101" pitchFamily="2" charset="-122"/>
                <a:cs typeface="+mn-cs"/>
              </a:rPr>
              <a:t>saves human resources</a:t>
            </a:r>
          </a:p>
          <a:p>
            <a:pPr marL="342900" marR="0" lvl="0" indent="-342900" algn="l" defTabSz="914400" rtl="0" eaLnBrk="1" fontAlgn="auto" latinLnBrk="0" hangingPunct="1">
              <a:lnSpc>
                <a:spcPct val="150000"/>
              </a:lnSpc>
              <a:spcBef>
                <a:spcPts val="0"/>
              </a:spcBef>
              <a:spcAft>
                <a:spcPts val="0"/>
              </a:spcAft>
              <a:buClr>
                <a:srgbClr val="4B7FA7">
                  <a:lumMod val="75000"/>
                </a:srgbClr>
              </a:buClr>
              <a:buSzTx/>
              <a:buFont typeface="Wingdings" panose="05000000000000000000" pitchFamily="2" charset="2"/>
              <a:buChar char="ü"/>
              <a:tabLst/>
              <a:defRPr/>
            </a:pPr>
            <a:r>
              <a:rPr kumimoji="0" lang="en-US" altLang="zh-CN" sz="2400" b="1" i="0" u="none" strike="noStrike" kern="1200" cap="none" spc="0" normalizeH="0" baseline="0" noProof="0" dirty="0">
                <a:ln>
                  <a:noFill/>
                </a:ln>
                <a:solidFill>
                  <a:srgbClr val="4B7FA7">
                    <a:lumMod val="75000"/>
                  </a:srgbClr>
                </a:solidFill>
                <a:effectLst/>
                <a:uLnTx/>
                <a:uFillTx/>
                <a:latin typeface="Calibri" panose="020F0502020204030204"/>
                <a:ea typeface="宋体" panose="02010600030101010101" pitchFamily="2" charset="-122"/>
                <a:cs typeface="+mn-cs"/>
              </a:rPr>
              <a:t>VS the existing technology: </a:t>
            </a:r>
            <a:r>
              <a:rPr kumimoji="0" lang="en-US" altLang="zh-CN" sz="2400" b="0" i="0" u="none" strike="noStrike" kern="1200" cap="none" spc="0" normalizeH="0" baseline="0" noProof="0" dirty="0">
                <a:ln>
                  <a:noFill/>
                </a:ln>
                <a:solidFill>
                  <a:prstClr val="black">
                    <a:lumMod val="75000"/>
                    <a:lumOff val="25000"/>
                  </a:prstClr>
                </a:solidFill>
                <a:effectLst/>
                <a:uLnTx/>
                <a:uFillTx/>
                <a:latin typeface="Calibri" panose="020F0502020204030204"/>
                <a:ea typeface="宋体" panose="02010600030101010101" pitchFamily="2" charset="-122"/>
                <a:cs typeface="+mn-cs"/>
              </a:rPr>
              <a:t>Cheaper </a:t>
            </a:r>
          </a:p>
          <a:p>
            <a:pPr marL="342900" marR="0" lvl="0" indent="-342900" algn="l" defTabSz="914400" rtl="0" eaLnBrk="1" fontAlgn="auto" latinLnBrk="0" hangingPunct="1">
              <a:lnSpc>
                <a:spcPct val="150000"/>
              </a:lnSpc>
              <a:spcBef>
                <a:spcPts val="0"/>
              </a:spcBef>
              <a:spcAft>
                <a:spcPts val="0"/>
              </a:spcAft>
              <a:buClr>
                <a:srgbClr val="4B7FA7">
                  <a:lumMod val="75000"/>
                </a:srgbClr>
              </a:buClr>
              <a:buSzTx/>
              <a:buFont typeface="Wingdings" panose="05000000000000000000" pitchFamily="2" charset="2"/>
              <a:buChar char="ü"/>
              <a:tabLst/>
              <a:defRPr/>
            </a:pPr>
            <a:r>
              <a:rPr kumimoji="0" lang="en-US" altLang="zh-CN" sz="2400" b="1" i="0" u="none" strike="noStrike" kern="1200" cap="none" spc="0" normalizeH="0" baseline="0" noProof="0" dirty="0">
                <a:ln>
                  <a:noFill/>
                </a:ln>
                <a:solidFill>
                  <a:srgbClr val="4B7FA7">
                    <a:lumMod val="75000"/>
                  </a:srgbClr>
                </a:solidFill>
                <a:effectLst/>
                <a:uLnTx/>
                <a:uFillTx/>
                <a:latin typeface="Calibri" panose="020F0502020204030204"/>
                <a:ea typeface="宋体" panose="02010600030101010101" pitchFamily="2" charset="-122"/>
                <a:cs typeface="+mn-cs"/>
              </a:rPr>
              <a:t>VS care worker: </a:t>
            </a:r>
            <a:r>
              <a:rPr kumimoji="0" lang="en-US" altLang="zh-CN" sz="2400" b="0" i="0" u="none" strike="noStrike" kern="1200" cap="none" spc="0" normalizeH="0" baseline="0" noProof="0" dirty="0">
                <a:ln>
                  <a:noFill/>
                </a:ln>
                <a:solidFill>
                  <a:prstClr val="black">
                    <a:lumMod val="75000"/>
                    <a:lumOff val="25000"/>
                  </a:prstClr>
                </a:solidFill>
                <a:effectLst/>
                <a:uLnTx/>
                <a:uFillTx/>
                <a:latin typeface="Calibri" panose="020F0502020204030204"/>
                <a:ea typeface="宋体" panose="02010600030101010101" pitchFamily="2" charset="-122"/>
                <a:cs typeface="+mn-cs"/>
              </a:rPr>
              <a:t>economical </a:t>
            </a:r>
          </a:p>
          <a:p>
            <a:pPr marL="342900" marR="0" lvl="0" indent="-342900" algn="l" defTabSz="914400" rtl="0" eaLnBrk="1" fontAlgn="auto" latinLnBrk="0" hangingPunct="1">
              <a:lnSpc>
                <a:spcPct val="150000"/>
              </a:lnSpc>
              <a:spcBef>
                <a:spcPts val="0"/>
              </a:spcBef>
              <a:spcAft>
                <a:spcPts val="0"/>
              </a:spcAft>
              <a:buClr>
                <a:srgbClr val="4B7FA7">
                  <a:lumMod val="75000"/>
                </a:srgbClr>
              </a:buClr>
              <a:buSzTx/>
              <a:buFont typeface="Wingdings" panose="05000000000000000000" pitchFamily="2" charset="2"/>
              <a:buChar char="ü"/>
              <a:tabLst/>
              <a:defRPr/>
            </a:pPr>
            <a:endParaRPr kumimoji="0" lang="en-US" altLang="zh-CN" sz="2400" b="0" i="0" u="none" strike="noStrike" kern="1200" cap="none" spc="0" normalizeH="0" baseline="0" noProof="0" dirty="0">
              <a:ln>
                <a:noFill/>
              </a:ln>
              <a:solidFill>
                <a:prstClr val="black">
                  <a:lumMod val="75000"/>
                  <a:lumOff val="25000"/>
                </a:prstClr>
              </a:solidFill>
              <a:effectLst/>
              <a:uLnTx/>
              <a:uFillTx/>
              <a:latin typeface="Calibri" panose="020F0502020204030204"/>
              <a:ea typeface="宋体" panose="02010600030101010101" pitchFamily="2" charset="-122"/>
              <a:cs typeface="+mn-cs"/>
            </a:endParaRPr>
          </a:p>
          <a:p>
            <a:pPr marL="342900" marR="0" lvl="0" indent="-342900" algn="l" defTabSz="914400" rtl="0" eaLnBrk="1" fontAlgn="auto" latinLnBrk="0" hangingPunct="1">
              <a:lnSpc>
                <a:spcPct val="150000"/>
              </a:lnSpc>
              <a:spcBef>
                <a:spcPts val="0"/>
              </a:spcBef>
              <a:spcAft>
                <a:spcPts val="0"/>
              </a:spcAft>
              <a:buClr>
                <a:srgbClr val="4B7FA7">
                  <a:lumMod val="75000"/>
                </a:srgbClr>
              </a:buClr>
              <a:buSzTx/>
              <a:buFont typeface="Wingdings" panose="05000000000000000000" pitchFamily="2" charset="2"/>
              <a:buChar char="ü"/>
              <a:tabLst/>
              <a:defRPr/>
            </a:pPr>
            <a:endParaRPr kumimoji="0" lang="en-US" altLang="zh-CN" sz="2400" b="0" i="0" u="none" strike="noStrike" kern="1200" cap="none" spc="0" normalizeH="0" baseline="0" noProof="0" dirty="0">
              <a:ln>
                <a:noFill/>
              </a:ln>
              <a:solidFill>
                <a:prstClr val="black">
                  <a:lumMod val="75000"/>
                  <a:lumOff val="25000"/>
                </a:prstClr>
              </a:solidFill>
              <a:effectLst/>
              <a:uLnTx/>
              <a:uFillTx/>
              <a:latin typeface="Calibri" panose="020F0502020204030204"/>
              <a:ea typeface="宋体" panose="02010600030101010101" pitchFamily="2" charset="-122"/>
              <a:cs typeface="+mn-cs"/>
            </a:endParaRPr>
          </a:p>
        </p:txBody>
      </p:sp>
      <p:sp>
        <p:nvSpPr>
          <p:cNvPr id="7" name="Rectangle 6"/>
          <p:cNvSpPr/>
          <p:nvPr/>
        </p:nvSpPr>
        <p:spPr>
          <a:xfrm>
            <a:off x="5753549" y="1675909"/>
            <a:ext cx="640080" cy="32918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endParaRPr>
          </a:p>
        </p:txBody>
      </p:sp>
      <p:sp>
        <p:nvSpPr>
          <p:cNvPr id="23" name="TextBox 18">
            <a:extLst>
              <a:ext uri="{FF2B5EF4-FFF2-40B4-BE49-F238E27FC236}">
                <a16:creationId xmlns:a16="http://schemas.microsoft.com/office/drawing/2014/main" id="{3CF8EF15-61B6-49F2-A5B5-58D6C01E5659}"/>
              </a:ext>
            </a:extLst>
          </p:cNvPr>
          <p:cNvSpPr txBox="1"/>
          <p:nvPr/>
        </p:nvSpPr>
        <p:spPr>
          <a:xfrm>
            <a:off x="4284683" y="502180"/>
            <a:ext cx="3622787"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Market Prospect</a:t>
            </a:r>
          </a:p>
        </p:txBody>
      </p:sp>
      <p:sp>
        <p:nvSpPr>
          <p:cNvPr id="33" name="Rectangle 24">
            <a:extLst>
              <a:ext uri="{FF2B5EF4-FFF2-40B4-BE49-F238E27FC236}">
                <a16:creationId xmlns:a16="http://schemas.microsoft.com/office/drawing/2014/main" id="{0FF6EB6F-D062-4D85-AFCE-16AB322FECB6}"/>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矩形 33">
            <a:extLst>
              <a:ext uri="{FF2B5EF4-FFF2-40B4-BE49-F238E27FC236}">
                <a16:creationId xmlns:a16="http://schemas.microsoft.com/office/drawing/2014/main" id="{FB321E72-0FA4-471B-832B-45966D35D379}"/>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3  BUSINESS POTENTIAL</a:t>
            </a:r>
          </a:p>
        </p:txBody>
      </p:sp>
      <p:sp>
        <p:nvSpPr>
          <p:cNvPr id="35" name="TextBox 21">
            <a:extLst>
              <a:ext uri="{FF2B5EF4-FFF2-40B4-BE49-F238E27FC236}">
                <a16:creationId xmlns:a16="http://schemas.microsoft.com/office/drawing/2014/main" id="{3A5D230C-67ED-4B44-8729-A2C34A494BB5}"/>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36" name="TextBox 23">
            <a:extLst>
              <a:ext uri="{FF2B5EF4-FFF2-40B4-BE49-F238E27FC236}">
                <a16:creationId xmlns:a16="http://schemas.microsoft.com/office/drawing/2014/main" id="{2C091A1A-6094-463C-BC5A-7822CAA1802E}"/>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37" name="图片 36">
            <a:extLst>
              <a:ext uri="{FF2B5EF4-FFF2-40B4-BE49-F238E27FC236}">
                <a16:creationId xmlns:a16="http://schemas.microsoft.com/office/drawing/2014/main" id="{DCB8AFE2-90FB-4866-A61F-072C7DEC82F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38" name="矩形: 圆角 37">
            <a:extLst>
              <a:ext uri="{FF2B5EF4-FFF2-40B4-BE49-F238E27FC236}">
                <a16:creationId xmlns:a16="http://schemas.microsoft.com/office/drawing/2014/main" id="{CA6CDB09-A542-459D-9D73-D3A4DF69D7AD}"/>
              </a:ext>
            </a:extLst>
          </p:cNvPr>
          <p:cNvSpPr/>
          <p:nvPr/>
        </p:nvSpPr>
        <p:spPr>
          <a:xfrm>
            <a:off x="4096845" y="1273854"/>
            <a:ext cx="3953489" cy="402214"/>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A feeding robot’s value:</a:t>
            </a:r>
          </a:p>
        </p:txBody>
      </p:sp>
    </p:spTree>
    <p:extLst>
      <p:ext uri="{BB962C8B-B14F-4D97-AF65-F5344CB8AC3E}">
        <p14:creationId xmlns:p14="http://schemas.microsoft.com/office/powerpoint/2010/main" val="360444032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3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3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p:cNvSpPr/>
          <p:nvPr/>
        </p:nvSpPr>
        <p:spPr>
          <a:xfrm>
            <a:off x="789049" y="5569415"/>
            <a:ext cx="4939271" cy="329185"/>
          </a:xfrm>
          <a:prstGeom prst="round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DIFFERENT OCCUPATIONS</a:t>
            </a:r>
            <a:endParaRPr kumimoji="0" lang="en-US" sz="1800" b="0"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endParaRPr>
          </a:p>
        </p:txBody>
      </p:sp>
      <p:sp>
        <p:nvSpPr>
          <p:cNvPr id="7" name="Rectangle 6"/>
          <p:cNvSpPr/>
          <p:nvPr/>
        </p:nvSpPr>
        <p:spPr>
          <a:xfrm>
            <a:off x="5048693" y="5569416"/>
            <a:ext cx="640080" cy="32918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endParaRPr>
          </a:p>
        </p:txBody>
      </p:sp>
      <p:sp>
        <p:nvSpPr>
          <p:cNvPr id="23" name="TextBox 18">
            <a:extLst>
              <a:ext uri="{FF2B5EF4-FFF2-40B4-BE49-F238E27FC236}">
                <a16:creationId xmlns:a16="http://schemas.microsoft.com/office/drawing/2014/main" id="{3CF8EF15-61B6-49F2-A5B5-58D6C01E5659}"/>
              </a:ext>
            </a:extLst>
          </p:cNvPr>
          <p:cNvSpPr txBox="1"/>
          <p:nvPr/>
        </p:nvSpPr>
        <p:spPr>
          <a:xfrm>
            <a:off x="4284683" y="502180"/>
            <a:ext cx="3622787"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Market Prospect</a:t>
            </a:r>
          </a:p>
        </p:txBody>
      </p:sp>
      <p:sp>
        <p:nvSpPr>
          <p:cNvPr id="33" name="Rectangle 24">
            <a:extLst>
              <a:ext uri="{FF2B5EF4-FFF2-40B4-BE49-F238E27FC236}">
                <a16:creationId xmlns:a16="http://schemas.microsoft.com/office/drawing/2014/main" id="{0FF6EB6F-D062-4D85-AFCE-16AB322FECB6}"/>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矩形 33">
            <a:extLst>
              <a:ext uri="{FF2B5EF4-FFF2-40B4-BE49-F238E27FC236}">
                <a16:creationId xmlns:a16="http://schemas.microsoft.com/office/drawing/2014/main" id="{FB321E72-0FA4-471B-832B-45966D35D379}"/>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3  BUSINESS POTENTIAL</a:t>
            </a:r>
          </a:p>
        </p:txBody>
      </p:sp>
      <p:sp>
        <p:nvSpPr>
          <p:cNvPr id="35" name="TextBox 21">
            <a:extLst>
              <a:ext uri="{FF2B5EF4-FFF2-40B4-BE49-F238E27FC236}">
                <a16:creationId xmlns:a16="http://schemas.microsoft.com/office/drawing/2014/main" id="{3A5D230C-67ED-4B44-8729-A2C34A494BB5}"/>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36" name="TextBox 23">
            <a:extLst>
              <a:ext uri="{FF2B5EF4-FFF2-40B4-BE49-F238E27FC236}">
                <a16:creationId xmlns:a16="http://schemas.microsoft.com/office/drawing/2014/main" id="{2C091A1A-6094-463C-BC5A-7822CAA1802E}"/>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37" name="图片 36">
            <a:extLst>
              <a:ext uri="{FF2B5EF4-FFF2-40B4-BE49-F238E27FC236}">
                <a16:creationId xmlns:a16="http://schemas.microsoft.com/office/drawing/2014/main" id="{DCB8AFE2-90FB-4866-A61F-072C7DEC82F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38" name="矩形: 圆角 37">
            <a:extLst>
              <a:ext uri="{FF2B5EF4-FFF2-40B4-BE49-F238E27FC236}">
                <a16:creationId xmlns:a16="http://schemas.microsoft.com/office/drawing/2014/main" id="{CA6CDB09-A542-459D-9D73-D3A4DF69D7AD}"/>
              </a:ext>
            </a:extLst>
          </p:cNvPr>
          <p:cNvSpPr/>
          <p:nvPr/>
        </p:nvSpPr>
        <p:spPr>
          <a:xfrm>
            <a:off x="156174" y="1449782"/>
            <a:ext cx="3197364" cy="363929"/>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Seize the opportunity</a:t>
            </a:r>
            <a:endParaRPr kumimoji="0" lang="zh-CN" altLang="en-US"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sp>
        <p:nvSpPr>
          <p:cNvPr id="2" name="文本框 1">
            <a:extLst>
              <a:ext uri="{FF2B5EF4-FFF2-40B4-BE49-F238E27FC236}">
                <a16:creationId xmlns:a16="http://schemas.microsoft.com/office/drawing/2014/main" id="{3DF88B90-558B-412E-878C-125A4934E877}"/>
              </a:ext>
            </a:extLst>
          </p:cNvPr>
          <p:cNvSpPr txBox="1"/>
          <p:nvPr/>
        </p:nvSpPr>
        <p:spPr>
          <a:xfrm>
            <a:off x="5163405" y="1342089"/>
            <a:ext cx="3938514"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4B7FA7"/>
                </a:solidFill>
                <a:effectLst/>
                <a:uLnTx/>
                <a:uFillTx/>
                <a:latin typeface="Calibri" panose="020F0502020204030204"/>
                <a:ea typeface="宋体" panose="02010600030101010101" pitchFamily="2" charset="-122"/>
                <a:cs typeface="+mn-cs"/>
              </a:rPr>
              <a:t>Survey Result </a:t>
            </a:r>
            <a:r>
              <a:rPr kumimoji="0" lang="zh-CN" altLang="en-US" sz="2400" b="0" i="0" u="none" strike="noStrike" kern="1200" cap="none" spc="0" normalizeH="0" baseline="0" noProof="0" dirty="0">
                <a:ln>
                  <a:noFill/>
                </a:ln>
                <a:solidFill>
                  <a:srgbClr val="4B7FA7"/>
                </a:solidFill>
                <a:effectLst/>
                <a:uLnTx/>
                <a:uFillTx/>
                <a:latin typeface="Calibri" panose="020F0502020204030204"/>
                <a:ea typeface="宋体" panose="02010600030101010101" pitchFamily="2" charset="-122"/>
                <a:cs typeface="+mn-cs"/>
              </a:rPr>
              <a:t>（</a:t>
            </a:r>
            <a:r>
              <a:rPr kumimoji="0" lang="en-US" altLang="zh-CN" sz="2400" b="0" i="0" u="none" strike="noStrike" kern="1200" cap="none" spc="0" normalizeH="0" baseline="0" noProof="0" dirty="0">
                <a:ln>
                  <a:noFill/>
                </a:ln>
                <a:solidFill>
                  <a:srgbClr val="4B7FA7"/>
                </a:solidFill>
                <a:effectLst/>
                <a:uLnTx/>
                <a:uFillTx/>
                <a:latin typeface="Calibri" panose="020F0502020204030204"/>
                <a:ea typeface="宋体" panose="02010600030101010101" pitchFamily="2" charset="-122"/>
                <a:cs typeface="+mn-cs"/>
              </a:rPr>
              <a:t>TOTAL: 157</a:t>
            </a:r>
            <a:r>
              <a:rPr kumimoji="0" lang="zh-CN" altLang="en-US" sz="2400" b="0" i="0" u="none" strike="noStrike" kern="1200" cap="none" spc="0" normalizeH="0" baseline="0" noProof="0" dirty="0">
                <a:ln>
                  <a:noFill/>
                </a:ln>
                <a:solidFill>
                  <a:srgbClr val="4B7FA7"/>
                </a:solidFill>
                <a:effectLst/>
                <a:uLnTx/>
                <a:uFillTx/>
                <a:latin typeface="Calibri" panose="020F0502020204030204"/>
                <a:ea typeface="宋体" panose="02010600030101010101" pitchFamily="2" charset="-122"/>
                <a:cs typeface="+mn-cs"/>
              </a:rPr>
              <a:t>）</a:t>
            </a:r>
            <a:endParaRPr kumimoji="0" lang="en-US" altLang="zh-CN" sz="2400" b="0" i="0" u="none" strike="noStrike" kern="1200" cap="none" spc="0" normalizeH="0" baseline="0" noProof="0" dirty="0">
              <a:ln>
                <a:noFill/>
              </a:ln>
              <a:solidFill>
                <a:srgbClr val="4B7FA7"/>
              </a:solidFill>
              <a:effectLst/>
              <a:uLnTx/>
              <a:uFillTx/>
              <a:latin typeface="Calibri" panose="020F0502020204030204"/>
              <a:ea typeface="宋体" panose="02010600030101010101" pitchFamily="2" charset="-122"/>
              <a:cs typeface="+mn-cs"/>
            </a:endParaRPr>
          </a:p>
        </p:txBody>
      </p:sp>
      <p:graphicFrame>
        <p:nvGraphicFramePr>
          <p:cNvPr id="42" name="图表 41">
            <a:extLst>
              <a:ext uri="{FF2B5EF4-FFF2-40B4-BE49-F238E27FC236}">
                <a16:creationId xmlns:a16="http://schemas.microsoft.com/office/drawing/2014/main" id="{ECC41786-E0E9-40C1-967A-009C423BA1F8}"/>
              </a:ext>
            </a:extLst>
          </p:cNvPr>
          <p:cNvGraphicFramePr/>
          <p:nvPr>
            <p:extLst/>
          </p:nvPr>
        </p:nvGraphicFramePr>
        <p:xfrm>
          <a:off x="497354" y="2224814"/>
          <a:ext cx="5480006" cy="318340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图表 14">
            <a:extLst>
              <a:ext uri="{FF2B5EF4-FFF2-40B4-BE49-F238E27FC236}">
                <a16:creationId xmlns:a16="http://schemas.microsoft.com/office/drawing/2014/main" id="{C98F2A8E-9B9B-409C-817B-E3EDE0A85AEA}"/>
              </a:ext>
            </a:extLst>
          </p:cNvPr>
          <p:cNvGraphicFramePr/>
          <p:nvPr>
            <p:extLst/>
          </p:nvPr>
        </p:nvGraphicFramePr>
        <p:xfrm>
          <a:off x="6073590" y="2221461"/>
          <a:ext cx="5713362" cy="3183404"/>
        </p:xfrm>
        <a:graphic>
          <a:graphicData uri="http://schemas.openxmlformats.org/drawingml/2006/chart">
            <c:chart xmlns:c="http://schemas.openxmlformats.org/drawingml/2006/chart" xmlns:r="http://schemas.openxmlformats.org/officeDocument/2006/relationships" r:id="rId5"/>
          </a:graphicData>
        </a:graphic>
      </p:graphicFrame>
      <p:sp>
        <p:nvSpPr>
          <p:cNvPr id="18" name="Rounded Rectangle 5">
            <a:extLst>
              <a:ext uri="{FF2B5EF4-FFF2-40B4-BE49-F238E27FC236}">
                <a16:creationId xmlns:a16="http://schemas.microsoft.com/office/drawing/2014/main" id="{23094796-DD50-4388-8F01-7AB00BC3DA9E}"/>
              </a:ext>
            </a:extLst>
          </p:cNvPr>
          <p:cNvSpPr/>
          <p:nvPr/>
        </p:nvSpPr>
        <p:spPr>
          <a:xfrm>
            <a:off x="6463682" y="5560790"/>
            <a:ext cx="4939271" cy="329185"/>
          </a:xfrm>
          <a:prstGeom prst="round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DIFFERENT ECONOMIC STATUS</a:t>
            </a:r>
            <a:endParaRPr kumimoji="0" lang="en-US" sz="1800" b="0"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endParaRPr>
          </a:p>
        </p:txBody>
      </p:sp>
      <p:sp>
        <p:nvSpPr>
          <p:cNvPr id="21" name="Rectangle 6">
            <a:extLst>
              <a:ext uri="{FF2B5EF4-FFF2-40B4-BE49-F238E27FC236}">
                <a16:creationId xmlns:a16="http://schemas.microsoft.com/office/drawing/2014/main" id="{13721F76-FB40-43D1-B945-8F99EDB5EF36}"/>
              </a:ext>
            </a:extLst>
          </p:cNvPr>
          <p:cNvSpPr/>
          <p:nvPr/>
        </p:nvSpPr>
        <p:spPr>
          <a:xfrm>
            <a:off x="10723326" y="5560791"/>
            <a:ext cx="640080" cy="32918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endParaRPr>
          </a:p>
        </p:txBody>
      </p:sp>
    </p:spTree>
    <p:extLst>
      <p:ext uri="{BB962C8B-B14F-4D97-AF65-F5344CB8AC3E}">
        <p14:creationId xmlns:p14="http://schemas.microsoft.com/office/powerpoint/2010/main" val="20387154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3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3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300"/>
                                        <p:tgtEl>
                                          <p:spTgt spid="1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300"/>
                                        <p:tgtEl>
                                          <p:spTgt spid="21"/>
                                        </p:tgtEl>
                                      </p:cBhvr>
                                    </p:animEffect>
                                  </p:childTnLst>
                                </p:cTn>
                              </p:par>
                            </p:childTnLst>
                          </p:cTn>
                        </p:par>
                        <p:par>
                          <p:cTn id="17" fill="hold">
                            <p:stCondLst>
                              <p:cond delay="300"/>
                            </p:stCondLst>
                            <p:childTnLst>
                              <p:par>
                                <p:cTn id="18" presetID="22" presetClass="entr" presetSubtype="4" fill="hold" grpId="0" nodeType="afterEffect">
                                  <p:stCondLst>
                                    <p:cond delay="0"/>
                                  </p:stCondLst>
                                  <p:childTnLst>
                                    <p:set>
                                      <p:cBhvr>
                                        <p:cTn id="19" dur="1" fill="hold">
                                          <p:stCondLst>
                                            <p:cond delay="0"/>
                                          </p:stCondLst>
                                        </p:cTn>
                                        <p:tgtEl>
                                          <p:spTgt spid="42"/>
                                        </p:tgtEl>
                                        <p:attrNameLst>
                                          <p:attrName>style.visibility</p:attrName>
                                        </p:attrNameLst>
                                      </p:cBhvr>
                                      <p:to>
                                        <p:strVal val="visible"/>
                                      </p:to>
                                    </p:set>
                                    <p:animEffect transition="in" filter="wipe(down)">
                                      <p:cBhvr>
                                        <p:cTn id="20" dur="500"/>
                                        <p:tgtEl>
                                          <p:spTgt spid="42"/>
                                        </p:tgtEl>
                                      </p:cBhvr>
                                    </p:animEffect>
                                  </p:childTnLst>
                                </p:cTn>
                              </p:par>
                              <p:par>
                                <p:cTn id="21" presetID="22" presetClass="entr" presetSubtype="4"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down)">
                                      <p:cBhvr>
                                        <p:cTn id="23"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Graphic spid="42" grpId="0">
        <p:bldAsOne/>
      </p:bldGraphic>
      <p:bldGraphic spid="15" grpId="0">
        <p:bldAsOne/>
      </p:bldGraphic>
      <p:bldP spid="18" grpId="0" animBg="1"/>
      <p:bldP spid="21"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4E6C1075-9504-4588-A11E-7318CB5C7974}"/>
              </a:ext>
            </a:extLst>
          </p:cNvPr>
          <p:cNvSpPr/>
          <p:nvPr/>
        </p:nvSpPr>
        <p:spPr>
          <a:xfrm>
            <a:off x="218275" y="1077379"/>
            <a:ext cx="11438016" cy="64633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231D1F"/>
                </a:solidFill>
                <a:effectLst/>
                <a:uLnTx/>
                <a:uFillTx/>
                <a:latin typeface="Century Gothic" panose="020B0502020202020204" pitchFamily="34" charset="0"/>
                <a:ea typeface="宋体" panose="02010600030101010101" pitchFamily="2" charset="-122"/>
                <a:cs typeface="+mn-cs"/>
              </a:rPr>
              <a:t>Q1</a:t>
            </a:r>
            <a:r>
              <a:rPr kumimoji="0" lang="zh-CN" altLang="en-US" sz="1800" b="0" i="0" u="none" strike="noStrike" kern="1200" cap="none" spc="0" normalizeH="0" baseline="0" noProof="0" dirty="0">
                <a:ln>
                  <a:noFill/>
                </a:ln>
                <a:solidFill>
                  <a:srgbClr val="231D1F"/>
                </a:solidFill>
                <a:effectLst/>
                <a:uLnTx/>
                <a:uFillTx/>
                <a:latin typeface="Century Gothic" panose="020B0502020202020204" pitchFamily="34" charset="0"/>
                <a:ea typeface="宋体" panose="02010600030101010101" pitchFamily="2" charset="-122"/>
                <a:cs typeface="+mn-cs"/>
              </a:rPr>
              <a:t>：</a:t>
            </a:r>
            <a:r>
              <a:rPr kumimoji="0" lang="en-US" altLang="zh-CN" sz="1800" b="0" i="0" u="none" strike="noStrike" kern="1200" cap="none" spc="0" normalizeH="0" baseline="0" noProof="0" dirty="0">
                <a:ln>
                  <a:noFill/>
                </a:ln>
                <a:solidFill>
                  <a:srgbClr val="231D1F"/>
                </a:solidFill>
                <a:effectLst/>
                <a:uLnTx/>
                <a:uFillTx/>
                <a:latin typeface="Century Gothic" panose="020B0502020202020204" pitchFamily="34" charset="0"/>
                <a:ea typeface="宋体" panose="02010600030101010101" pitchFamily="2" charset="-122"/>
                <a:cs typeface="+mn-cs"/>
              </a:rPr>
              <a:t>Is there anyone in your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231D1F"/>
                </a:solidFill>
                <a:effectLst/>
                <a:uLnTx/>
                <a:uFillTx/>
                <a:latin typeface="Century Gothic" panose="020B0502020202020204" pitchFamily="34" charset="0"/>
                <a:ea typeface="宋体" panose="02010600030101010101" pitchFamily="2" charset="-122"/>
                <a:cs typeface="+mn-cs"/>
              </a:rPr>
              <a:t>family who cannot take care of themselves?</a:t>
            </a:r>
          </a:p>
        </p:txBody>
      </p:sp>
      <p:graphicFrame>
        <p:nvGraphicFramePr>
          <p:cNvPr id="7" name="图表 6">
            <a:extLst>
              <a:ext uri="{FF2B5EF4-FFF2-40B4-BE49-F238E27FC236}">
                <a16:creationId xmlns:a16="http://schemas.microsoft.com/office/drawing/2014/main" id="{51F40E49-3F0E-41B6-9D7E-0A35EDBE9056}"/>
              </a:ext>
            </a:extLst>
          </p:cNvPr>
          <p:cNvGraphicFramePr/>
          <p:nvPr>
            <p:extLst/>
          </p:nvPr>
        </p:nvGraphicFramePr>
        <p:xfrm>
          <a:off x="0" y="1534885"/>
          <a:ext cx="6710382" cy="4248177"/>
        </p:xfrm>
        <a:graphic>
          <a:graphicData uri="http://schemas.openxmlformats.org/drawingml/2006/chart">
            <c:chart xmlns:c="http://schemas.openxmlformats.org/drawingml/2006/chart" xmlns:r="http://schemas.openxmlformats.org/officeDocument/2006/relationships" r:id="rId3"/>
          </a:graphicData>
        </a:graphic>
      </p:graphicFrame>
      <p:sp>
        <p:nvSpPr>
          <p:cNvPr id="8" name="文本框 7">
            <a:extLst>
              <a:ext uri="{FF2B5EF4-FFF2-40B4-BE49-F238E27FC236}">
                <a16:creationId xmlns:a16="http://schemas.microsoft.com/office/drawing/2014/main" id="{F03CA5CD-D36E-42B7-A398-0EAEAC47FB36}"/>
              </a:ext>
            </a:extLst>
          </p:cNvPr>
          <p:cNvSpPr txBox="1"/>
          <p:nvPr/>
        </p:nvSpPr>
        <p:spPr>
          <a:xfrm>
            <a:off x="218275" y="431048"/>
            <a:ext cx="2081019"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solidFill>
                  <a:srgbClr val="4B7FA7"/>
                </a:solidFill>
                <a:effectLst/>
                <a:uLnTx/>
                <a:uFillTx/>
                <a:latin typeface="Pegazi" pitchFamily="50" charset="0"/>
                <a:ea typeface="宋体" panose="02010600030101010101" pitchFamily="2" charset="-122"/>
                <a:cs typeface="+mn-cs"/>
              </a:rPr>
              <a:t>SURVEY</a:t>
            </a:r>
            <a:endParaRPr kumimoji="0" lang="zh-CN" altLang="en-US" sz="3600" b="0" i="0" u="none" strike="noStrike" kern="1200" cap="none" spc="0" normalizeH="0" baseline="0" noProof="0" dirty="0">
              <a:ln>
                <a:noFill/>
              </a:ln>
              <a:solidFill>
                <a:srgbClr val="4B7FA7"/>
              </a:solidFill>
              <a:effectLst/>
              <a:uLnTx/>
              <a:uFillTx/>
              <a:latin typeface="Pegazi" pitchFamily="50" charset="0"/>
              <a:ea typeface="宋体" panose="02010600030101010101" pitchFamily="2" charset="-122"/>
              <a:cs typeface="+mn-cs"/>
            </a:endParaRPr>
          </a:p>
        </p:txBody>
      </p:sp>
      <p:sp>
        <p:nvSpPr>
          <p:cNvPr id="9" name="TextBox 21">
            <a:extLst>
              <a:ext uri="{FF2B5EF4-FFF2-40B4-BE49-F238E27FC236}">
                <a16:creationId xmlns:a16="http://schemas.microsoft.com/office/drawing/2014/main" id="{857C9DAA-3EEA-4EE2-A9FA-3524602E4F2A}"/>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10" name="TextBox 23">
            <a:extLst>
              <a:ext uri="{FF2B5EF4-FFF2-40B4-BE49-F238E27FC236}">
                <a16:creationId xmlns:a16="http://schemas.microsoft.com/office/drawing/2014/main" id="{609B66FA-38B5-420D-B406-328FF2606C8B}"/>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11" name="图片 10">
            <a:extLst>
              <a:ext uri="{FF2B5EF4-FFF2-40B4-BE49-F238E27FC236}">
                <a16:creationId xmlns:a16="http://schemas.microsoft.com/office/drawing/2014/main" id="{732DC6CE-D1DB-4DCD-B4A6-082066DA702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graphicFrame>
        <p:nvGraphicFramePr>
          <p:cNvPr id="12" name="图表 11">
            <a:extLst>
              <a:ext uri="{FF2B5EF4-FFF2-40B4-BE49-F238E27FC236}">
                <a16:creationId xmlns:a16="http://schemas.microsoft.com/office/drawing/2014/main" id="{CAF559BA-57B1-8C48-A690-C4C5565A2F0B}"/>
              </a:ext>
            </a:extLst>
          </p:cNvPr>
          <p:cNvGraphicFramePr/>
          <p:nvPr>
            <p:extLst/>
          </p:nvPr>
        </p:nvGraphicFramePr>
        <p:xfrm>
          <a:off x="4550228" y="947057"/>
          <a:ext cx="7641772" cy="5680792"/>
        </p:xfrm>
        <a:graphic>
          <a:graphicData uri="http://schemas.openxmlformats.org/drawingml/2006/chart">
            <c:chart xmlns:c="http://schemas.openxmlformats.org/drawingml/2006/chart" xmlns:r="http://schemas.openxmlformats.org/officeDocument/2006/relationships" r:id="rId5"/>
          </a:graphicData>
        </a:graphic>
      </p:graphicFrame>
      <p:sp>
        <p:nvSpPr>
          <p:cNvPr id="2" name="矩形 1">
            <a:extLst>
              <a:ext uri="{FF2B5EF4-FFF2-40B4-BE49-F238E27FC236}">
                <a16:creationId xmlns:a16="http://schemas.microsoft.com/office/drawing/2014/main" id="{BAF51CB5-7774-1049-90D5-3BC5DD5BCEE0}"/>
              </a:ext>
            </a:extLst>
          </p:cNvPr>
          <p:cNvSpPr/>
          <p:nvPr/>
        </p:nvSpPr>
        <p:spPr>
          <a:xfrm>
            <a:off x="5791200" y="281579"/>
            <a:ext cx="6096000" cy="1200329"/>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231D1F"/>
                </a:solidFill>
                <a:effectLst/>
                <a:uLnTx/>
                <a:uFillTx/>
                <a:latin typeface="Century Gothic" panose="020B0502020202020204" pitchFamily="34" charset="0"/>
                <a:ea typeface="宋体" panose="02010600030101010101" pitchFamily="2" charset="-122"/>
                <a:cs typeface="+mn-cs"/>
              </a:rPr>
              <a:t>Q2: Suppose that you or your family are not able to take care of your diet,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231D1F"/>
                </a:solidFill>
                <a:effectLst/>
                <a:uLnTx/>
                <a:uFillTx/>
                <a:latin typeface="Century Gothic" panose="020B0502020202020204" pitchFamily="34" charset="0"/>
                <a:ea typeface="宋体" panose="02010600030101010101" pitchFamily="2" charset="-122"/>
                <a:cs typeface="+mn-cs"/>
              </a:rPr>
              <a:t>What do you think about a feeding robot fixed on the table?</a:t>
            </a:r>
          </a:p>
        </p:txBody>
      </p:sp>
    </p:spTree>
    <p:extLst>
      <p:ext uri="{BB962C8B-B14F-4D97-AF65-F5344CB8AC3E}">
        <p14:creationId xmlns:p14="http://schemas.microsoft.com/office/powerpoint/2010/main" val="4292450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7">
                                            <p:graphicEl>
                                              <a:chart seriesIdx="-3" categoryIdx="-3" bldStep="gridLegend"/>
                                            </p:graphicEl>
                                          </p:spTgt>
                                        </p:tgtEl>
                                        <p:attrNameLst>
                                          <p:attrName>style.visibility</p:attrName>
                                        </p:attrNameLst>
                                      </p:cBhvr>
                                      <p:to>
                                        <p:strVal val="visible"/>
                                      </p:to>
                                    </p:set>
                                    <p:animEffect transition="in" filter="wheel(1)">
                                      <p:cBhvr>
                                        <p:cTn id="7" dur="250"/>
                                        <p:tgtEl>
                                          <p:spTgt spid="7">
                                            <p:graphicEl>
                                              <a:chart seriesIdx="-3" categoryIdx="-3" bldStep="gridLegend"/>
                                            </p:graphicEl>
                                          </p:spTgt>
                                        </p:tgtEl>
                                      </p:cBhvr>
                                    </p:animEffect>
                                  </p:childTnLst>
                                </p:cTn>
                              </p:par>
                            </p:childTnLst>
                          </p:cTn>
                        </p:par>
                        <p:par>
                          <p:cTn id="8" fill="hold">
                            <p:stCondLst>
                              <p:cond delay="250"/>
                            </p:stCondLst>
                            <p:childTnLst>
                              <p:par>
                                <p:cTn id="9" presetID="21" presetClass="entr" presetSubtype="1" fill="hold" grpId="0" nodeType="afterEffect">
                                  <p:stCondLst>
                                    <p:cond delay="0"/>
                                  </p:stCondLst>
                                  <p:childTnLst>
                                    <p:set>
                                      <p:cBhvr>
                                        <p:cTn id="10" dur="1" fill="hold">
                                          <p:stCondLst>
                                            <p:cond delay="0"/>
                                          </p:stCondLst>
                                        </p:cTn>
                                        <p:tgtEl>
                                          <p:spTgt spid="7">
                                            <p:graphicEl>
                                              <a:chart seriesIdx="-4" categoryIdx="0" bldStep="category"/>
                                            </p:graphicEl>
                                          </p:spTgt>
                                        </p:tgtEl>
                                        <p:attrNameLst>
                                          <p:attrName>style.visibility</p:attrName>
                                        </p:attrNameLst>
                                      </p:cBhvr>
                                      <p:to>
                                        <p:strVal val="visible"/>
                                      </p:to>
                                    </p:set>
                                    <p:animEffect transition="in" filter="wheel(1)">
                                      <p:cBhvr>
                                        <p:cTn id="11" dur="250"/>
                                        <p:tgtEl>
                                          <p:spTgt spid="7">
                                            <p:graphicEl>
                                              <a:chart seriesIdx="-4" categoryIdx="0" bldStep="category"/>
                                            </p:graphicEl>
                                          </p:spTgt>
                                        </p:tgtEl>
                                      </p:cBhvr>
                                    </p:animEffect>
                                  </p:childTnLst>
                                </p:cTn>
                              </p:par>
                            </p:childTnLst>
                          </p:cTn>
                        </p:par>
                        <p:par>
                          <p:cTn id="12" fill="hold">
                            <p:stCondLst>
                              <p:cond delay="500"/>
                            </p:stCondLst>
                            <p:childTnLst>
                              <p:par>
                                <p:cTn id="13" presetID="21" presetClass="entr" presetSubtype="1" fill="hold" grpId="0" nodeType="afterEffect">
                                  <p:stCondLst>
                                    <p:cond delay="0"/>
                                  </p:stCondLst>
                                  <p:childTnLst>
                                    <p:set>
                                      <p:cBhvr>
                                        <p:cTn id="14" dur="1" fill="hold">
                                          <p:stCondLst>
                                            <p:cond delay="0"/>
                                          </p:stCondLst>
                                        </p:cTn>
                                        <p:tgtEl>
                                          <p:spTgt spid="7">
                                            <p:graphicEl>
                                              <a:chart seriesIdx="-4" categoryIdx="1" bldStep="category"/>
                                            </p:graphicEl>
                                          </p:spTgt>
                                        </p:tgtEl>
                                        <p:attrNameLst>
                                          <p:attrName>style.visibility</p:attrName>
                                        </p:attrNameLst>
                                      </p:cBhvr>
                                      <p:to>
                                        <p:strVal val="visible"/>
                                      </p:to>
                                    </p:set>
                                    <p:animEffect transition="in" filter="wheel(1)">
                                      <p:cBhvr>
                                        <p:cTn id="15" dur="250"/>
                                        <p:tgtEl>
                                          <p:spTgt spid="7">
                                            <p:graphicEl>
                                              <a:chart seriesIdx="-4" categoryIdx="1" bldStep="category"/>
                                            </p:graphicEl>
                                          </p:spTgt>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12">
                                            <p:graphicEl>
                                              <a:chart seriesIdx="-3" categoryIdx="-3" bldStep="gridLegend"/>
                                            </p:graphicEl>
                                          </p:spTgt>
                                        </p:tgtEl>
                                        <p:attrNameLst>
                                          <p:attrName>style.visibility</p:attrName>
                                        </p:attrNameLst>
                                      </p:cBhvr>
                                      <p:to>
                                        <p:strVal val="visible"/>
                                      </p:to>
                                    </p:set>
                                    <p:animEffect transition="in" filter="wheel(1)">
                                      <p:cBhvr>
                                        <p:cTn id="18" dur="500"/>
                                        <p:tgtEl>
                                          <p:spTgt spid="12">
                                            <p:graphicEl>
                                              <a:chart seriesIdx="-3" categoryIdx="-3" bldStep="gridLegend"/>
                                            </p:graphicEl>
                                          </p:spTgt>
                                        </p:tgtEl>
                                      </p:cBhvr>
                                    </p:animEffect>
                                  </p:childTnLst>
                                </p:cTn>
                              </p:par>
                              <p:par>
                                <p:cTn id="19" presetID="21" presetClass="entr" presetSubtype="1" fill="hold" grpId="0" nodeType="withEffect">
                                  <p:stCondLst>
                                    <p:cond delay="0"/>
                                  </p:stCondLst>
                                  <p:childTnLst>
                                    <p:set>
                                      <p:cBhvr>
                                        <p:cTn id="20" dur="1" fill="hold">
                                          <p:stCondLst>
                                            <p:cond delay="0"/>
                                          </p:stCondLst>
                                        </p:cTn>
                                        <p:tgtEl>
                                          <p:spTgt spid="12">
                                            <p:graphicEl>
                                              <a:chart seriesIdx="-4" categoryIdx="0" bldStep="category"/>
                                            </p:graphicEl>
                                          </p:spTgt>
                                        </p:tgtEl>
                                        <p:attrNameLst>
                                          <p:attrName>style.visibility</p:attrName>
                                        </p:attrNameLst>
                                      </p:cBhvr>
                                      <p:to>
                                        <p:strVal val="visible"/>
                                      </p:to>
                                    </p:set>
                                    <p:animEffect transition="in" filter="wheel(1)">
                                      <p:cBhvr>
                                        <p:cTn id="21" dur="500"/>
                                        <p:tgtEl>
                                          <p:spTgt spid="12">
                                            <p:graphicEl>
                                              <a:chart seriesIdx="-4" categoryIdx="0" bldStep="category"/>
                                            </p:graphicEl>
                                          </p:spTgt>
                                        </p:tgtEl>
                                      </p:cBhvr>
                                    </p:animEffect>
                                  </p:childTnLst>
                                </p:cTn>
                              </p:par>
                              <p:par>
                                <p:cTn id="22" presetID="21" presetClass="entr" presetSubtype="1" fill="hold" grpId="0" nodeType="withEffect">
                                  <p:stCondLst>
                                    <p:cond delay="0"/>
                                  </p:stCondLst>
                                  <p:childTnLst>
                                    <p:set>
                                      <p:cBhvr>
                                        <p:cTn id="23" dur="1" fill="hold">
                                          <p:stCondLst>
                                            <p:cond delay="0"/>
                                          </p:stCondLst>
                                        </p:cTn>
                                        <p:tgtEl>
                                          <p:spTgt spid="12">
                                            <p:graphicEl>
                                              <a:chart seriesIdx="-4" categoryIdx="1" bldStep="category"/>
                                            </p:graphicEl>
                                          </p:spTgt>
                                        </p:tgtEl>
                                        <p:attrNameLst>
                                          <p:attrName>style.visibility</p:attrName>
                                        </p:attrNameLst>
                                      </p:cBhvr>
                                      <p:to>
                                        <p:strVal val="visible"/>
                                      </p:to>
                                    </p:set>
                                    <p:animEffect transition="in" filter="wheel(1)">
                                      <p:cBhvr>
                                        <p:cTn id="24" dur="500"/>
                                        <p:tgtEl>
                                          <p:spTgt spid="12">
                                            <p:graphicEl>
                                              <a:chart seriesIdx="-4" categoryIdx="1" bldStep="category"/>
                                            </p:graphicEl>
                                          </p:spTgt>
                                        </p:tgtEl>
                                      </p:cBhvr>
                                    </p:animEffect>
                                  </p:childTnLst>
                                </p:cTn>
                              </p:par>
                              <p:par>
                                <p:cTn id="25" presetID="21" presetClass="entr" presetSubtype="1" fill="hold" grpId="0" nodeType="withEffect">
                                  <p:stCondLst>
                                    <p:cond delay="0"/>
                                  </p:stCondLst>
                                  <p:childTnLst>
                                    <p:set>
                                      <p:cBhvr>
                                        <p:cTn id="26" dur="1" fill="hold">
                                          <p:stCondLst>
                                            <p:cond delay="0"/>
                                          </p:stCondLst>
                                        </p:cTn>
                                        <p:tgtEl>
                                          <p:spTgt spid="12">
                                            <p:graphicEl>
                                              <a:chart seriesIdx="-4" categoryIdx="2" bldStep="category"/>
                                            </p:graphicEl>
                                          </p:spTgt>
                                        </p:tgtEl>
                                        <p:attrNameLst>
                                          <p:attrName>style.visibility</p:attrName>
                                        </p:attrNameLst>
                                      </p:cBhvr>
                                      <p:to>
                                        <p:strVal val="visible"/>
                                      </p:to>
                                    </p:set>
                                    <p:animEffect transition="in" filter="wheel(1)">
                                      <p:cBhvr>
                                        <p:cTn id="27" dur="500"/>
                                        <p:tgtEl>
                                          <p:spTgt spid="12">
                                            <p:graphicEl>
                                              <a:chart seriesIdx="-4" categoryIdx="2" bldStep="category"/>
                                            </p:graphicEl>
                                          </p:spTgt>
                                        </p:tgtEl>
                                      </p:cBhvr>
                                    </p:animEffect>
                                  </p:childTnLst>
                                </p:cTn>
                              </p:par>
                              <p:par>
                                <p:cTn id="28" presetID="21" presetClass="entr" presetSubtype="1" fill="hold" grpId="0" nodeType="withEffect">
                                  <p:stCondLst>
                                    <p:cond delay="0"/>
                                  </p:stCondLst>
                                  <p:childTnLst>
                                    <p:set>
                                      <p:cBhvr>
                                        <p:cTn id="29" dur="1" fill="hold">
                                          <p:stCondLst>
                                            <p:cond delay="0"/>
                                          </p:stCondLst>
                                        </p:cTn>
                                        <p:tgtEl>
                                          <p:spTgt spid="12">
                                            <p:graphicEl>
                                              <a:chart seriesIdx="-4" categoryIdx="3" bldStep="category"/>
                                            </p:graphicEl>
                                          </p:spTgt>
                                        </p:tgtEl>
                                        <p:attrNameLst>
                                          <p:attrName>style.visibility</p:attrName>
                                        </p:attrNameLst>
                                      </p:cBhvr>
                                      <p:to>
                                        <p:strVal val="visible"/>
                                      </p:to>
                                    </p:set>
                                    <p:animEffect transition="in" filter="wheel(1)">
                                      <p:cBhvr>
                                        <p:cTn id="30" dur="500"/>
                                        <p:tgtEl>
                                          <p:spTgt spid="12">
                                            <p:graphicEl>
                                              <a:chart seriesIdx="-4" categoryIdx="3" bldStep="category"/>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Sub>
          <a:bldChart bld="category"/>
        </p:bldSub>
      </p:bldGraphic>
      <p:bldGraphic spid="12" grpId="0">
        <p:bldSub>
          <a:bldChart bld="category"/>
        </p:bldSub>
      </p:bldGraphic>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8">
            <a:extLst>
              <a:ext uri="{FF2B5EF4-FFF2-40B4-BE49-F238E27FC236}">
                <a16:creationId xmlns:a16="http://schemas.microsoft.com/office/drawing/2014/main" id="{13AC680F-717B-4D28-AB50-61BCD4578EC1}"/>
              </a:ext>
            </a:extLst>
          </p:cNvPr>
          <p:cNvSpPr txBox="1"/>
          <p:nvPr/>
        </p:nvSpPr>
        <p:spPr>
          <a:xfrm>
            <a:off x="1639010" y="2588926"/>
            <a:ext cx="8530798" cy="110799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6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Competitive Advantages</a:t>
            </a:r>
          </a:p>
        </p:txBody>
      </p:sp>
      <p:sp>
        <p:nvSpPr>
          <p:cNvPr id="7" name="Rectangle 24">
            <a:extLst>
              <a:ext uri="{FF2B5EF4-FFF2-40B4-BE49-F238E27FC236}">
                <a16:creationId xmlns:a16="http://schemas.microsoft.com/office/drawing/2014/main" id="{BF0543D1-8C2C-49C8-AE0E-3047956273B6}"/>
              </a:ext>
            </a:extLst>
          </p:cNvPr>
          <p:cNvSpPr/>
          <p:nvPr/>
        </p:nvSpPr>
        <p:spPr>
          <a:xfrm>
            <a:off x="3835036" y="3696922"/>
            <a:ext cx="4138747"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99871288"/>
      </p:ext>
    </p:extLst>
  </p:cSld>
  <p:clrMapOvr>
    <a:masterClrMapping/>
  </p:clrMapOvr>
  <mc:AlternateContent xmlns:mc="http://schemas.openxmlformats.org/markup-compatibility/2006" xmlns:p14="http://schemas.microsoft.com/office/powerpoint/2010/main">
    <mc:Choice Requires="p14">
      <p:transition p14:dur="250" advClick="0" advTm="10">
        <p:split orient="vert"/>
      </p:transition>
    </mc:Choice>
    <mc:Fallback xmlns="">
      <p:transition advClick="0" advTm="10">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E3139"/>
        </a:solidFill>
        <a:effectLst/>
      </p:bgPr>
    </p:bg>
    <p:spTree>
      <p:nvGrpSpPr>
        <p:cNvPr id="1" name=""/>
        <p:cNvGrpSpPr/>
        <p:nvPr/>
      </p:nvGrpSpPr>
      <p:grpSpPr>
        <a:xfrm>
          <a:off x="0" y="0"/>
          <a:ext cx="0" cy="0"/>
          <a:chOff x="0" y="0"/>
          <a:chExt cx="0" cy="0"/>
        </a:xfrm>
      </p:grpSpPr>
      <p:sp>
        <p:nvSpPr>
          <p:cNvPr id="29" name="TextBox 28"/>
          <p:cNvSpPr txBox="1"/>
          <p:nvPr/>
        </p:nvSpPr>
        <p:spPr>
          <a:xfrm>
            <a:off x="2227332" y="1108689"/>
            <a:ext cx="7737336" cy="3785652"/>
          </a:xfrm>
          <a:prstGeom prst="rect">
            <a:avLst/>
          </a:prstGeom>
          <a:noFill/>
        </p:spPr>
        <p:txBody>
          <a:bodyPr wrap="square" rtlCol="0">
            <a:spAutoFit/>
          </a:bodyPr>
          <a:lstStyle/>
          <a:p>
            <a:pPr algn="ctr"/>
            <a:r>
              <a:rPr lang="en-US" sz="4800" b="1" dirty="0">
                <a:solidFill>
                  <a:schemeClr val="bg1"/>
                </a:solidFill>
                <a:latin typeface="Roboto" panose="02000000000000000000" pitchFamily="2" charset="0"/>
                <a:ea typeface="Roboto" panose="02000000000000000000" pitchFamily="2" charset="0"/>
              </a:rPr>
              <a:t>WHAT</a:t>
            </a:r>
          </a:p>
          <a:p>
            <a:pPr algn="ctr"/>
            <a:r>
              <a:rPr lang="en-US" sz="4800" b="1" dirty="0">
                <a:solidFill>
                  <a:schemeClr val="bg1"/>
                </a:solidFill>
                <a:latin typeface="Roboto" panose="02000000000000000000" pitchFamily="2" charset="0"/>
                <a:ea typeface="Roboto" panose="02000000000000000000" pitchFamily="2" charset="0"/>
              </a:rPr>
              <a:t>IS</a:t>
            </a:r>
          </a:p>
          <a:p>
            <a:pPr algn="ctr"/>
            <a:r>
              <a:rPr lang="en-US" sz="9600" b="1" dirty="0">
                <a:solidFill>
                  <a:schemeClr val="accent1">
                    <a:lumMod val="60000"/>
                    <a:lumOff val="40000"/>
                  </a:schemeClr>
                </a:solidFill>
                <a:latin typeface="Pegazi" pitchFamily="50" charset="0"/>
                <a:ea typeface="Roboto" panose="02000000000000000000" pitchFamily="2" charset="0"/>
              </a:rPr>
              <a:t>FEE</a:t>
            </a:r>
            <a:r>
              <a:rPr lang="en-US" sz="9600" b="1" dirty="0">
                <a:solidFill>
                  <a:schemeClr val="bg1"/>
                </a:solidFill>
                <a:latin typeface="Pegazi" pitchFamily="50" charset="0"/>
                <a:ea typeface="Roboto" panose="02000000000000000000" pitchFamily="2" charset="0"/>
              </a:rPr>
              <a:t>D</a:t>
            </a:r>
            <a:r>
              <a:rPr lang="en-US" sz="9600" b="1" dirty="0">
                <a:solidFill>
                  <a:schemeClr val="accent1">
                    <a:lumMod val="60000"/>
                    <a:lumOff val="40000"/>
                  </a:schemeClr>
                </a:solidFill>
                <a:latin typeface="Pegazi" pitchFamily="50" charset="0"/>
                <a:ea typeface="Roboto" panose="02000000000000000000" pitchFamily="2" charset="0"/>
              </a:rPr>
              <a:t>IE</a:t>
            </a:r>
          </a:p>
          <a:p>
            <a:pPr algn="ctr"/>
            <a:r>
              <a:rPr lang="en-US" sz="4800" b="1" dirty="0">
                <a:solidFill>
                  <a:schemeClr val="bg1"/>
                </a:solidFill>
                <a:latin typeface="Roboto" panose="02000000000000000000" pitchFamily="2" charset="0"/>
                <a:ea typeface="Roboto" panose="02000000000000000000" pitchFamily="2" charset="0"/>
              </a:rPr>
              <a:t>?</a:t>
            </a:r>
          </a:p>
        </p:txBody>
      </p:sp>
    </p:spTree>
    <p:extLst>
      <p:ext uri="{BB962C8B-B14F-4D97-AF65-F5344CB8AC3E}">
        <p14:creationId xmlns:p14="http://schemas.microsoft.com/office/powerpoint/2010/main" val="2535250678"/>
      </p:ext>
    </p:extLst>
  </p:cSld>
  <p:clrMapOvr>
    <a:masterClrMapping/>
  </p:clrMapOvr>
  <p:transition spd="med" advClick="0" advTm="200">
    <p:push/>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43"/>
          <p:cNvGrpSpPr/>
          <p:nvPr/>
        </p:nvGrpSpPr>
        <p:grpSpPr>
          <a:xfrm>
            <a:off x="6667515" y="1575395"/>
            <a:ext cx="7002001" cy="4599090"/>
            <a:chOff x="2265378" y="1019850"/>
            <a:chExt cx="7002001" cy="4599090"/>
          </a:xfrm>
          <a:effectLst>
            <a:outerShdw blurRad="50800" dist="38100" dir="8100000" algn="tr" rotWithShape="0">
              <a:prstClr val="black">
                <a:alpha val="40000"/>
              </a:prstClr>
            </a:outerShdw>
          </a:effectLst>
        </p:grpSpPr>
        <p:sp>
          <p:nvSpPr>
            <p:cNvPr id="7" name="AutoShape 1"/>
            <p:cNvSpPr>
              <a:spLocks/>
            </p:cNvSpPr>
            <p:nvPr/>
          </p:nvSpPr>
          <p:spPr bwMode="auto">
            <a:xfrm>
              <a:off x="2265378" y="1019850"/>
              <a:ext cx="7002001" cy="4599090"/>
            </a:xfrm>
            <a:prstGeom prst="roundRect">
              <a:avLst>
                <a:gd name="adj" fmla="val 1292"/>
              </a:avLst>
            </a:prstGeom>
            <a:solidFill>
              <a:srgbClr val="343434"/>
            </a:solidFill>
            <a:ln w="25400" cap="flat">
              <a:noFill/>
              <a:prstDash val="solid"/>
              <a:miter lim="800000"/>
              <a:headEnd type="none" w="med" len="med"/>
              <a:tailEnd type="none" w="med" len="med"/>
            </a:ln>
            <a:effectLst>
              <a:outerShdw blurRad="254000" dist="114299" dir="5340024" algn="ctr" rotWithShape="0">
                <a:schemeClr val="bg2">
                  <a:alpha val="39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Rectangle 2"/>
            <p:cNvSpPr>
              <a:spLocks/>
            </p:cNvSpPr>
            <p:nvPr/>
          </p:nvSpPr>
          <p:spPr bwMode="auto">
            <a:xfrm>
              <a:off x="2265378" y="1360906"/>
              <a:ext cx="7002001" cy="325554"/>
            </a:xfrm>
            <a:prstGeom prst="rect">
              <a:avLst/>
            </a:prstGeom>
            <a:solidFill>
              <a:srgbClr val="CDCDCD"/>
            </a:solidFill>
            <a:ln w="25400" cap="flat">
              <a:solidFill>
                <a:srgbClr val="CDCDCD"/>
              </a:solidFill>
              <a:prstDash val="solid"/>
              <a:miter lim="800000"/>
              <a:headEnd type="none" w="med" len="med"/>
              <a:tailEnd type="none" w="med" len="med"/>
            </a:ln>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AutoShape 3"/>
            <p:cNvSpPr>
              <a:spLocks/>
            </p:cNvSpPr>
            <p:nvPr/>
          </p:nvSpPr>
          <p:spPr bwMode="auto">
            <a:xfrm>
              <a:off x="3314386" y="1107698"/>
              <a:ext cx="2800800" cy="578762"/>
            </a:xfrm>
            <a:prstGeom prst="roundRect">
              <a:avLst>
                <a:gd name="adj" fmla="val 11986"/>
              </a:avLst>
            </a:prstGeom>
            <a:solidFill>
              <a:srgbClr val="CDCDCD"/>
            </a:solidFill>
            <a:ln w="25400" cap="flat">
              <a:solidFill>
                <a:srgbClr val="CDCDCD"/>
              </a:solidFill>
              <a:prstDash val="solid"/>
              <a:miter lim="800000"/>
              <a:headEnd type="none" w="med" len="med"/>
              <a:tailEnd type="none" w="med" len="med"/>
            </a:ln>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 name="Oval 4"/>
            <p:cNvSpPr>
              <a:spLocks/>
            </p:cNvSpPr>
            <p:nvPr/>
          </p:nvSpPr>
          <p:spPr bwMode="auto">
            <a:xfrm>
              <a:off x="2389398" y="1143870"/>
              <a:ext cx="98829" cy="98183"/>
            </a:xfrm>
            <a:prstGeom prst="ellipse">
              <a:avLst/>
            </a:prstGeom>
            <a:solidFill>
              <a:schemeClr val="accent1"/>
            </a:solidFill>
            <a:ln w="25400" cap="flat">
              <a:noFill/>
              <a:prstDash val="solid"/>
              <a:miter lim="800000"/>
              <a:headEnd type="none" w="med" len="med"/>
              <a:tailEnd type="none" w="med" len="med"/>
            </a:ln>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Oval 5"/>
            <p:cNvSpPr>
              <a:spLocks/>
            </p:cNvSpPr>
            <p:nvPr/>
          </p:nvSpPr>
          <p:spPr bwMode="auto">
            <a:xfrm>
              <a:off x="2564449" y="1143870"/>
              <a:ext cx="98829" cy="98183"/>
            </a:xfrm>
            <a:prstGeom prst="ellipse">
              <a:avLst/>
            </a:prstGeom>
            <a:solidFill>
              <a:schemeClr val="accent2"/>
            </a:solidFill>
            <a:ln w="25400" cap="flat">
              <a:noFill/>
              <a:prstDash val="solid"/>
              <a:miter lim="800000"/>
              <a:headEnd type="none" w="med" len="med"/>
              <a:tailEnd type="none" w="med" len="med"/>
            </a:ln>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 name="Oval 6"/>
            <p:cNvSpPr>
              <a:spLocks/>
            </p:cNvSpPr>
            <p:nvPr/>
          </p:nvSpPr>
          <p:spPr bwMode="auto">
            <a:xfrm>
              <a:off x="2739498" y="1143870"/>
              <a:ext cx="98829" cy="98183"/>
            </a:xfrm>
            <a:prstGeom prst="ellipse">
              <a:avLst/>
            </a:prstGeom>
            <a:solidFill>
              <a:schemeClr val="accent6"/>
            </a:solidFill>
            <a:ln w="25400" cap="flat">
              <a:noFill/>
              <a:prstDash val="solid"/>
              <a:miter lim="800000"/>
              <a:headEnd type="none" w="med" len="med"/>
              <a:tailEnd type="none" w="med" len="med"/>
            </a:ln>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 name="Rectangle 11"/>
            <p:cNvSpPr>
              <a:spLocks/>
            </p:cNvSpPr>
            <p:nvPr/>
          </p:nvSpPr>
          <p:spPr bwMode="auto">
            <a:xfrm>
              <a:off x="3490082" y="1422916"/>
              <a:ext cx="5260544" cy="206701"/>
            </a:xfrm>
            <a:prstGeom prst="rect">
              <a:avLst/>
            </a:prstGeom>
            <a:solidFill>
              <a:srgbClr val="FFFFFF"/>
            </a:solidFill>
            <a:ln w="25400" cap="flat">
              <a:solidFill>
                <a:srgbClr val="B3B3B3"/>
              </a:solidFill>
              <a:prstDash val="solid"/>
              <a:miter lim="800000"/>
              <a:headEnd type="none" w="med" len="med"/>
              <a:tailEnd type="none" w="med" len="med"/>
            </a:ln>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Freeform 9"/>
            <p:cNvSpPr>
              <a:spLocks/>
            </p:cNvSpPr>
            <p:nvPr/>
          </p:nvSpPr>
          <p:spPr bwMode="auto">
            <a:xfrm rot="18900000">
              <a:off x="5937413" y="1180294"/>
              <a:ext cx="102533" cy="102533"/>
            </a:xfrm>
            <a:custGeom>
              <a:avLst/>
              <a:gdLst>
                <a:gd name="T0" fmla="*/ 42 w 64"/>
                <a:gd name="T1" fmla="*/ 0 h 64"/>
                <a:gd name="T2" fmla="*/ 21 w 64"/>
                <a:gd name="T3" fmla="*/ 0 h 64"/>
                <a:gd name="T4" fmla="*/ 21 w 64"/>
                <a:gd name="T5" fmla="*/ 21 h 64"/>
                <a:gd name="T6" fmla="*/ 0 w 64"/>
                <a:gd name="T7" fmla="*/ 21 h 64"/>
                <a:gd name="T8" fmla="*/ 0 w 64"/>
                <a:gd name="T9" fmla="*/ 42 h 64"/>
                <a:gd name="T10" fmla="*/ 21 w 64"/>
                <a:gd name="T11" fmla="*/ 42 h 64"/>
                <a:gd name="T12" fmla="*/ 21 w 64"/>
                <a:gd name="T13" fmla="*/ 64 h 64"/>
                <a:gd name="T14" fmla="*/ 42 w 64"/>
                <a:gd name="T15" fmla="*/ 64 h 64"/>
                <a:gd name="T16" fmla="*/ 42 w 64"/>
                <a:gd name="T17" fmla="*/ 42 h 64"/>
                <a:gd name="T18" fmla="*/ 64 w 64"/>
                <a:gd name="T19" fmla="*/ 42 h 64"/>
                <a:gd name="T20" fmla="*/ 64 w 64"/>
                <a:gd name="T21" fmla="*/ 21 h 64"/>
                <a:gd name="T22" fmla="*/ 42 w 64"/>
                <a:gd name="T23" fmla="*/ 21 h 64"/>
                <a:gd name="T24" fmla="*/ 42 w 64"/>
                <a:gd name="T25"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64">
                  <a:moveTo>
                    <a:pt x="42" y="0"/>
                  </a:moveTo>
                  <a:lnTo>
                    <a:pt x="21" y="0"/>
                  </a:lnTo>
                  <a:lnTo>
                    <a:pt x="21" y="21"/>
                  </a:lnTo>
                  <a:lnTo>
                    <a:pt x="0" y="21"/>
                  </a:lnTo>
                  <a:lnTo>
                    <a:pt x="0" y="42"/>
                  </a:lnTo>
                  <a:lnTo>
                    <a:pt x="21" y="42"/>
                  </a:lnTo>
                  <a:lnTo>
                    <a:pt x="21" y="64"/>
                  </a:lnTo>
                  <a:lnTo>
                    <a:pt x="42" y="64"/>
                  </a:lnTo>
                  <a:lnTo>
                    <a:pt x="42" y="42"/>
                  </a:lnTo>
                  <a:lnTo>
                    <a:pt x="64" y="42"/>
                  </a:lnTo>
                  <a:lnTo>
                    <a:pt x="64" y="21"/>
                  </a:lnTo>
                  <a:lnTo>
                    <a:pt x="42" y="21"/>
                  </a:lnTo>
                  <a:lnTo>
                    <a:pt x="42" y="0"/>
                  </a:lnTo>
                  <a:close/>
                </a:path>
              </a:pathLst>
            </a:custGeom>
            <a:solidFill>
              <a:schemeClr val="bg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5" name="Group 14"/>
            <p:cNvGrpSpPr/>
            <p:nvPr/>
          </p:nvGrpSpPr>
          <p:grpSpPr>
            <a:xfrm>
              <a:off x="8939997" y="1107698"/>
              <a:ext cx="160098" cy="160010"/>
              <a:chOff x="4763" y="0"/>
              <a:chExt cx="2900362" cy="2898775"/>
            </a:xfrm>
            <a:solidFill>
              <a:schemeClr val="bg1">
                <a:lumMod val="50000"/>
              </a:schemeClr>
            </a:solidFill>
          </p:grpSpPr>
          <p:sp>
            <p:nvSpPr>
              <p:cNvPr id="17" name="Freeform 13"/>
              <p:cNvSpPr>
                <a:spLocks/>
              </p:cNvSpPr>
              <p:nvPr/>
            </p:nvSpPr>
            <p:spPr bwMode="auto">
              <a:xfrm>
                <a:off x="4763" y="0"/>
                <a:ext cx="727075" cy="722313"/>
              </a:xfrm>
              <a:custGeom>
                <a:avLst/>
                <a:gdLst>
                  <a:gd name="T0" fmla="*/ 168 w 193"/>
                  <a:gd name="T1" fmla="*/ 0 h 192"/>
                  <a:gd name="T2" fmla="*/ 24 w 193"/>
                  <a:gd name="T3" fmla="*/ 0 h 192"/>
                  <a:gd name="T4" fmla="*/ 0 w 193"/>
                  <a:gd name="T5" fmla="*/ 24 h 192"/>
                  <a:gd name="T6" fmla="*/ 0 w 193"/>
                  <a:gd name="T7" fmla="*/ 168 h 192"/>
                  <a:gd name="T8" fmla="*/ 24 w 193"/>
                  <a:gd name="T9" fmla="*/ 192 h 192"/>
                  <a:gd name="T10" fmla="*/ 168 w 193"/>
                  <a:gd name="T11" fmla="*/ 192 h 192"/>
                  <a:gd name="T12" fmla="*/ 193 w 193"/>
                  <a:gd name="T13" fmla="*/ 168 h 192"/>
                  <a:gd name="T14" fmla="*/ 193 w 193"/>
                  <a:gd name="T15" fmla="*/ 24 h 192"/>
                  <a:gd name="T16" fmla="*/ 168 w 193"/>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2">
                    <a:moveTo>
                      <a:pt x="168" y="0"/>
                    </a:moveTo>
                    <a:cubicBezTo>
                      <a:pt x="24" y="0"/>
                      <a:pt x="24" y="0"/>
                      <a:pt x="24" y="0"/>
                    </a:cubicBezTo>
                    <a:cubicBezTo>
                      <a:pt x="11" y="0"/>
                      <a:pt x="0" y="11"/>
                      <a:pt x="0" y="24"/>
                    </a:cubicBezTo>
                    <a:cubicBezTo>
                      <a:pt x="0" y="168"/>
                      <a:pt x="0" y="168"/>
                      <a:pt x="0" y="168"/>
                    </a:cubicBezTo>
                    <a:cubicBezTo>
                      <a:pt x="0" y="182"/>
                      <a:pt x="11" y="192"/>
                      <a:pt x="24" y="192"/>
                    </a:cubicBezTo>
                    <a:cubicBezTo>
                      <a:pt x="168" y="192"/>
                      <a:pt x="168" y="192"/>
                      <a:pt x="168" y="192"/>
                    </a:cubicBezTo>
                    <a:cubicBezTo>
                      <a:pt x="182" y="192"/>
                      <a:pt x="193" y="182"/>
                      <a:pt x="193" y="168"/>
                    </a:cubicBezTo>
                    <a:cubicBezTo>
                      <a:pt x="193" y="24"/>
                      <a:pt x="193" y="24"/>
                      <a:pt x="193" y="24"/>
                    </a:cubicBezTo>
                    <a:cubicBezTo>
                      <a:pt x="193" y="11"/>
                      <a:pt x="182" y="0"/>
                      <a:pt x="168"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Freeform 14"/>
              <p:cNvSpPr>
                <a:spLocks/>
              </p:cNvSpPr>
              <p:nvPr/>
            </p:nvSpPr>
            <p:spPr bwMode="auto">
              <a:xfrm>
                <a:off x="4763" y="1087438"/>
                <a:ext cx="727075" cy="722313"/>
              </a:xfrm>
              <a:custGeom>
                <a:avLst/>
                <a:gdLst>
                  <a:gd name="T0" fmla="*/ 168 w 193"/>
                  <a:gd name="T1" fmla="*/ 0 h 192"/>
                  <a:gd name="T2" fmla="*/ 24 w 193"/>
                  <a:gd name="T3" fmla="*/ 0 h 192"/>
                  <a:gd name="T4" fmla="*/ 0 w 193"/>
                  <a:gd name="T5" fmla="*/ 24 h 192"/>
                  <a:gd name="T6" fmla="*/ 0 w 193"/>
                  <a:gd name="T7" fmla="*/ 168 h 192"/>
                  <a:gd name="T8" fmla="*/ 24 w 193"/>
                  <a:gd name="T9" fmla="*/ 192 h 192"/>
                  <a:gd name="T10" fmla="*/ 168 w 193"/>
                  <a:gd name="T11" fmla="*/ 192 h 192"/>
                  <a:gd name="T12" fmla="*/ 193 w 193"/>
                  <a:gd name="T13" fmla="*/ 168 h 192"/>
                  <a:gd name="T14" fmla="*/ 193 w 193"/>
                  <a:gd name="T15" fmla="*/ 24 h 192"/>
                  <a:gd name="T16" fmla="*/ 168 w 193"/>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2">
                    <a:moveTo>
                      <a:pt x="168" y="0"/>
                    </a:moveTo>
                    <a:cubicBezTo>
                      <a:pt x="24" y="0"/>
                      <a:pt x="24" y="0"/>
                      <a:pt x="24" y="0"/>
                    </a:cubicBezTo>
                    <a:cubicBezTo>
                      <a:pt x="11" y="0"/>
                      <a:pt x="0" y="11"/>
                      <a:pt x="0" y="24"/>
                    </a:cubicBezTo>
                    <a:cubicBezTo>
                      <a:pt x="0" y="168"/>
                      <a:pt x="0" y="168"/>
                      <a:pt x="0" y="168"/>
                    </a:cubicBezTo>
                    <a:cubicBezTo>
                      <a:pt x="0" y="181"/>
                      <a:pt x="11" y="192"/>
                      <a:pt x="24" y="192"/>
                    </a:cubicBezTo>
                    <a:cubicBezTo>
                      <a:pt x="168" y="192"/>
                      <a:pt x="168" y="192"/>
                      <a:pt x="168" y="192"/>
                    </a:cubicBezTo>
                    <a:cubicBezTo>
                      <a:pt x="182" y="192"/>
                      <a:pt x="193" y="181"/>
                      <a:pt x="193" y="168"/>
                    </a:cubicBezTo>
                    <a:cubicBezTo>
                      <a:pt x="193" y="24"/>
                      <a:pt x="193" y="24"/>
                      <a:pt x="193" y="24"/>
                    </a:cubicBezTo>
                    <a:cubicBezTo>
                      <a:pt x="193" y="11"/>
                      <a:pt x="182" y="0"/>
                      <a:pt x="168"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15"/>
              <p:cNvSpPr>
                <a:spLocks/>
              </p:cNvSpPr>
              <p:nvPr/>
            </p:nvSpPr>
            <p:spPr bwMode="auto">
              <a:xfrm>
                <a:off x="4763" y="2171700"/>
                <a:ext cx="727075" cy="727075"/>
              </a:xfrm>
              <a:custGeom>
                <a:avLst/>
                <a:gdLst>
                  <a:gd name="T0" fmla="*/ 168 w 193"/>
                  <a:gd name="T1" fmla="*/ 0 h 193"/>
                  <a:gd name="T2" fmla="*/ 24 w 193"/>
                  <a:gd name="T3" fmla="*/ 0 h 193"/>
                  <a:gd name="T4" fmla="*/ 0 w 193"/>
                  <a:gd name="T5" fmla="*/ 25 h 193"/>
                  <a:gd name="T6" fmla="*/ 0 w 193"/>
                  <a:gd name="T7" fmla="*/ 169 h 193"/>
                  <a:gd name="T8" fmla="*/ 24 w 193"/>
                  <a:gd name="T9" fmla="*/ 193 h 193"/>
                  <a:gd name="T10" fmla="*/ 168 w 193"/>
                  <a:gd name="T11" fmla="*/ 193 h 193"/>
                  <a:gd name="T12" fmla="*/ 193 w 193"/>
                  <a:gd name="T13" fmla="*/ 169 h 193"/>
                  <a:gd name="T14" fmla="*/ 193 w 193"/>
                  <a:gd name="T15" fmla="*/ 25 h 193"/>
                  <a:gd name="T16" fmla="*/ 168 w 193"/>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3">
                    <a:moveTo>
                      <a:pt x="168" y="0"/>
                    </a:moveTo>
                    <a:cubicBezTo>
                      <a:pt x="24" y="0"/>
                      <a:pt x="24" y="0"/>
                      <a:pt x="24" y="0"/>
                    </a:cubicBezTo>
                    <a:cubicBezTo>
                      <a:pt x="11" y="0"/>
                      <a:pt x="0" y="11"/>
                      <a:pt x="0" y="25"/>
                    </a:cubicBezTo>
                    <a:cubicBezTo>
                      <a:pt x="0" y="169"/>
                      <a:pt x="0" y="169"/>
                      <a:pt x="0" y="169"/>
                    </a:cubicBezTo>
                    <a:cubicBezTo>
                      <a:pt x="0" y="182"/>
                      <a:pt x="11" y="193"/>
                      <a:pt x="24" y="193"/>
                    </a:cubicBezTo>
                    <a:cubicBezTo>
                      <a:pt x="168" y="193"/>
                      <a:pt x="168" y="193"/>
                      <a:pt x="168" y="193"/>
                    </a:cubicBezTo>
                    <a:cubicBezTo>
                      <a:pt x="182" y="193"/>
                      <a:pt x="193" y="182"/>
                      <a:pt x="193" y="169"/>
                    </a:cubicBezTo>
                    <a:cubicBezTo>
                      <a:pt x="193" y="25"/>
                      <a:pt x="193" y="25"/>
                      <a:pt x="193" y="25"/>
                    </a:cubicBezTo>
                    <a:cubicBezTo>
                      <a:pt x="193" y="11"/>
                      <a:pt x="182" y="0"/>
                      <a:pt x="168"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 name="Freeform 16"/>
              <p:cNvSpPr>
                <a:spLocks/>
              </p:cNvSpPr>
              <p:nvPr/>
            </p:nvSpPr>
            <p:spPr bwMode="auto">
              <a:xfrm>
                <a:off x="1093788" y="0"/>
                <a:ext cx="722312" cy="722313"/>
              </a:xfrm>
              <a:custGeom>
                <a:avLst/>
                <a:gdLst>
                  <a:gd name="T0" fmla="*/ 168 w 192"/>
                  <a:gd name="T1" fmla="*/ 0 h 192"/>
                  <a:gd name="T2" fmla="*/ 24 w 192"/>
                  <a:gd name="T3" fmla="*/ 0 h 192"/>
                  <a:gd name="T4" fmla="*/ 0 w 192"/>
                  <a:gd name="T5" fmla="*/ 24 h 192"/>
                  <a:gd name="T6" fmla="*/ 0 w 192"/>
                  <a:gd name="T7" fmla="*/ 168 h 192"/>
                  <a:gd name="T8" fmla="*/ 24 w 192"/>
                  <a:gd name="T9" fmla="*/ 192 h 192"/>
                  <a:gd name="T10" fmla="*/ 168 w 192"/>
                  <a:gd name="T11" fmla="*/ 192 h 192"/>
                  <a:gd name="T12" fmla="*/ 192 w 192"/>
                  <a:gd name="T13" fmla="*/ 168 h 192"/>
                  <a:gd name="T14" fmla="*/ 192 w 192"/>
                  <a:gd name="T15" fmla="*/ 24 h 192"/>
                  <a:gd name="T16" fmla="*/ 168 w 192"/>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2">
                    <a:moveTo>
                      <a:pt x="168" y="0"/>
                    </a:moveTo>
                    <a:cubicBezTo>
                      <a:pt x="24" y="0"/>
                      <a:pt x="24" y="0"/>
                      <a:pt x="24" y="0"/>
                    </a:cubicBezTo>
                    <a:cubicBezTo>
                      <a:pt x="11" y="0"/>
                      <a:pt x="0" y="11"/>
                      <a:pt x="0" y="24"/>
                    </a:cubicBezTo>
                    <a:cubicBezTo>
                      <a:pt x="0" y="168"/>
                      <a:pt x="0" y="168"/>
                      <a:pt x="0" y="168"/>
                    </a:cubicBezTo>
                    <a:cubicBezTo>
                      <a:pt x="0" y="182"/>
                      <a:pt x="11" y="192"/>
                      <a:pt x="24" y="192"/>
                    </a:cubicBezTo>
                    <a:cubicBezTo>
                      <a:pt x="168" y="192"/>
                      <a:pt x="168" y="192"/>
                      <a:pt x="168" y="192"/>
                    </a:cubicBezTo>
                    <a:cubicBezTo>
                      <a:pt x="181" y="192"/>
                      <a:pt x="192" y="182"/>
                      <a:pt x="192" y="168"/>
                    </a:cubicBezTo>
                    <a:cubicBezTo>
                      <a:pt x="192" y="24"/>
                      <a:pt x="192" y="24"/>
                      <a:pt x="192" y="24"/>
                    </a:cubicBezTo>
                    <a:cubicBezTo>
                      <a:pt x="192" y="11"/>
                      <a:pt x="181" y="0"/>
                      <a:pt x="168"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Freeform 17"/>
              <p:cNvSpPr>
                <a:spLocks/>
              </p:cNvSpPr>
              <p:nvPr/>
            </p:nvSpPr>
            <p:spPr bwMode="auto">
              <a:xfrm>
                <a:off x="1093788" y="1087438"/>
                <a:ext cx="722312" cy="722313"/>
              </a:xfrm>
              <a:custGeom>
                <a:avLst/>
                <a:gdLst>
                  <a:gd name="T0" fmla="*/ 168 w 192"/>
                  <a:gd name="T1" fmla="*/ 0 h 192"/>
                  <a:gd name="T2" fmla="*/ 24 w 192"/>
                  <a:gd name="T3" fmla="*/ 0 h 192"/>
                  <a:gd name="T4" fmla="*/ 0 w 192"/>
                  <a:gd name="T5" fmla="*/ 24 h 192"/>
                  <a:gd name="T6" fmla="*/ 0 w 192"/>
                  <a:gd name="T7" fmla="*/ 168 h 192"/>
                  <a:gd name="T8" fmla="*/ 24 w 192"/>
                  <a:gd name="T9" fmla="*/ 192 h 192"/>
                  <a:gd name="T10" fmla="*/ 168 w 192"/>
                  <a:gd name="T11" fmla="*/ 192 h 192"/>
                  <a:gd name="T12" fmla="*/ 192 w 192"/>
                  <a:gd name="T13" fmla="*/ 168 h 192"/>
                  <a:gd name="T14" fmla="*/ 192 w 192"/>
                  <a:gd name="T15" fmla="*/ 24 h 192"/>
                  <a:gd name="T16" fmla="*/ 168 w 192"/>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2">
                    <a:moveTo>
                      <a:pt x="168" y="0"/>
                    </a:moveTo>
                    <a:cubicBezTo>
                      <a:pt x="24" y="0"/>
                      <a:pt x="24" y="0"/>
                      <a:pt x="24" y="0"/>
                    </a:cubicBezTo>
                    <a:cubicBezTo>
                      <a:pt x="11" y="0"/>
                      <a:pt x="0" y="11"/>
                      <a:pt x="0" y="24"/>
                    </a:cubicBezTo>
                    <a:cubicBezTo>
                      <a:pt x="0" y="168"/>
                      <a:pt x="0" y="168"/>
                      <a:pt x="0" y="168"/>
                    </a:cubicBezTo>
                    <a:cubicBezTo>
                      <a:pt x="0" y="181"/>
                      <a:pt x="11" y="192"/>
                      <a:pt x="24" y="192"/>
                    </a:cubicBezTo>
                    <a:cubicBezTo>
                      <a:pt x="168" y="192"/>
                      <a:pt x="168" y="192"/>
                      <a:pt x="168" y="192"/>
                    </a:cubicBezTo>
                    <a:cubicBezTo>
                      <a:pt x="181" y="192"/>
                      <a:pt x="192" y="181"/>
                      <a:pt x="192" y="168"/>
                    </a:cubicBezTo>
                    <a:cubicBezTo>
                      <a:pt x="192" y="24"/>
                      <a:pt x="192" y="24"/>
                      <a:pt x="192" y="24"/>
                    </a:cubicBezTo>
                    <a:cubicBezTo>
                      <a:pt x="192" y="11"/>
                      <a:pt x="181" y="0"/>
                      <a:pt x="168"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Freeform 18"/>
              <p:cNvSpPr>
                <a:spLocks/>
              </p:cNvSpPr>
              <p:nvPr/>
            </p:nvSpPr>
            <p:spPr bwMode="auto">
              <a:xfrm>
                <a:off x="1093788" y="2171700"/>
                <a:ext cx="722312" cy="727075"/>
              </a:xfrm>
              <a:custGeom>
                <a:avLst/>
                <a:gdLst>
                  <a:gd name="T0" fmla="*/ 168 w 192"/>
                  <a:gd name="T1" fmla="*/ 0 h 193"/>
                  <a:gd name="T2" fmla="*/ 24 w 192"/>
                  <a:gd name="T3" fmla="*/ 0 h 193"/>
                  <a:gd name="T4" fmla="*/ 0 w 192"/>
                  <a:gd name="T5" fmla="*/ 25 h 193"/>
                  <a:gd name="T6" fmla="*/ 0 w 192"/>
                  <a:gd name="T7" fmla="*/ 169 h 193"/>
                  <a:gd name="T8" fmla="*/ 24 w 192"/>
                  <a:gd name="T9" fmla="*/ 193 h 193"/>
                  <a:gd name="T10" fmla="*/ 168 w 192"/>
                  <a:gd name="T11" fmla="*/ 193 h 193"/>
                  <a:gd name="T12" fmla="*/ 192 w 192"/>
                  <a:gd name="T13" fmla="*/ 169 h 193"/>
                  <a:gd name="T14" fmla="*/ 192 w 192"/>
                  <a:gd name="T15" fmla="*/ 25 h 193"/>
                  <a:gd name="T16" fmla="*/ 168 w 192"/>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3">
                    <a:moveTo>
                      <a:pt x="168" y="0"/>
                    </a:moveTo>
                    <a:cubicBezTo>
                      <a:pt x="24" y="0"/>
                      <a:pt x="24" y="0"/>
                      <a:pt x="24" y="0"/>
                    </a:cubicBezTo>
                    <a:cubicBezTo>
                      <a:pt x="11" y="0"/>
                      <a:pt x="0" y="11"/>
                      <a:pt x="0" y="25"/>
                    </a:cubicBezTo>
                    <a:cubicBezTo>
                      <a:pt x="0" y="169"/>
                      <a:pt x="0" y="169"/>
                      <a:pt x="0" y="169"/>
                    </a:cubicBezTo>
                    <a:cubicBezTo>
                      <a:pt x="0" y="182"/>
                      <a:pt x="11" y="193"/>
                      <a:pt x="24" y="193"/>
                    </a:cubicBezTo>
                    <a:cubicBezTo>
                      <a:pt x="168" y="193"/>
                      <a:pt x="168" y="193"/>
                      <a:pt x="168" y="193"/>
                    </a:cubicBezTo>
                    <a:cubicBezTo>
                      <a:pt x="181" y="193"/>
                      <a:pt x="192" y="182"/>
                      <a:pt x="192" y="169"/>
                    </a:cubicBezTo>
                    <a:cubicBezTo>
                      <a:pt x="192" y="25"/>
                      <a:pt x="192" y="25"/>
                      <a:pt x="192" y="25"/>
                    </a:cubicBezTo>
                    <a:cubicBezTo>
                      <a:pt x="192" y="11"/>
                      <a:pt x="181" y="0"/>
                      <a:pt x="168"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Freeform 19"/>
              <p:cNvSpPr>
                <a:spLocks/>
              </p:cNvSpPr>
              <p:nvPr/>
            </p:nvSpPr>
            <p:spPr bwMode="auto">
              <a:xfrm>
                <a:off x="2181225" y="0"/>
                <a:ext cx="723900" cy="722313"/>
              </a:xfrm>
              <a:custGeom>
                <a:avLst/>
                <a:gdLst>
                  <a:gd name="T0" fmla="*/ 168 w 192"/>
                  <a:gd name="T1" fmla="*/ 0 h 192"/>
                  <a:gd name="T2" fmla="*/ 24 w 192"/>
                  <a:gd name="T3" fmla="*/ 0 h 192"/>
                  <a:gd name="T4" fmla="*/ 0 w 192"/>
                  <a:gd name="T5" fmla="*/ 24 h 192"/>
                  <a:gd name="T6" fmla="*/ 0 w 192"/>
                  <a:gd name="T7" fmla="*/ 168 h 192"/>
                  <a:gd name="T8" fmla="*/ 24 w 192"/>
                  <a:gd name="T9" fmla="*/ 192 h 192"/>
                  <a:gd name="T10" fmla="*/ 168 w 192"/>
                  <a:gd name="T11" fmla="*/ 192 h 192"/>
                  <a:gd name="T12" fmla="*/ 192 w 192"/>
                  <a:gd name="T13" fmla="*/ 168 h 192"/>
                  <a:gd name="T14" fmla="*/ 192 w 192"/>
                  <a:gd name="T15" fmla="*/ 24 h 192"/>
                  <a:gd name="T16" fmla="*/ 168 w 192"/>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2">
                    <a:moveTo>
                      <a:pt x="168" y="0"/>
                    </a:moveTo>
                    <a:cubicBezTo>
                      <a:pt x="24" y="0"/>
                      <a:pt x="24" y="0"/>
                      <a:pt x="24" y="0"/>
                    </a:cubicBezTo>
                    <a:cubicBezTo>
                      <a:pt x="10" y="0"/>
                      <a:pt x="0" y="11"/>
                      <a:pt x="0" y="24"/>
                    </a:cubicBezTo>
                    <a:cubicBezTo>
                      <a:pt x="0" y="168"/>
                      <a:pt x="0" y="168"/>
                      <a:pt x="0" y="168"/>
                    </a:cubicBezTo>
                    <a:cubicBezTo>
                      <a:pt x="0" y="182"/>
                      <a:pt x="10" y="192"/>
                      <a:pt x="24" y="192"/>
                    </a:cubicBezTo>
                    <a:cubicBezTo>
                      <a:pt x="168" y="192"/>
                      <a:pt x="168" y="192"/>
                      <a:pt x="168" y="192"/>
                    </a:cubicBezTo>
                    <a:cubicBezTo>
                      <a:pt x="181" y="192"/>
                      <a:pt x="192" y="182"/>
                      <a:pt x="192" y="168"/>
                    </a:cubicBezTo>
                    <a:cubicBezTo>
                      <a:pt x="192" y="24"/>
                      <a:pt x="192" y="24"/>
                      <a:pt x="192" y="24"/>
                    </a:cubicBezTo>
                    <a:cubicBezTo>
                      <a:pt x="192" y="11"/>
                      <a:pt x="181" y="0"/>
                      <a:pt x="168"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Freeform 20"/>
              <p:cNvSpPr>
                <a:spLocks/>
              </p:cNvSpPr>
              <p:nvPr/>
            </p:nvSpPr>
            <p:spPr bwMode="auto">
              <a:xfrm>
                <a:off x="2181225" y="1087438"/>
                <a:ext cx="723900" cy="722313"/>
              </a:xfrm>
              <a:custGeom>
                <a:avLst/>
                <a:gdLst>
                  <a:gd name="T0" fmla="*/ 168 w 192"/>
                  <a:gd name="T1" fmla="*/ 0 h 192"/>
                  <a:gd name="T2" fmla="*/ 24 w 192"/>
                  <a:gd name="T3" fmla="*/ 0 h 192"/>
                  <a:gd name="T4" fmla="*/ 0 w 192"/>
                  <a:gd name="T5" fmla="*/ 24 h 192"/>
                  <a:gd name="T6" fmla="*/ 0 w 192"/>
                  <a:gd name="T7" fmla="*/ 168 h 192"/>
                  <a:gd name="T8" fmla="*/ 24 w 192"/>
                  <a:gd name="T9" fmla="*/ 192 h 192"/>
                  <a:gd name="T10" fmla="*/ 168 w 192"/>
                  <a:gd name="T11" fmla="*/ 192 h 192"/>
                  <a:gd name="T12" fmla="*/ 192 w 192"/>
                  <a:gd name="T13" fmla="*/ 168 h 192"/>
                  <a:gd name="T14" fmla="*/ 192 w 192"/>
                  <a:gd name="T15" fmla="*/ 24 h 192"/>
                  <a:gd name="T16" fmla="*/ 168 w 192"/>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2">
                    <a:moveTo>
                      <a:pt x="168" y="0"/>
                    </a:moveTo>
                    <a:cubicBezTo>
                      <a:pt x="24" y="0"/>
                      <a:pt x="24" y="0"/>
                      <a:pt x="24" y="0"/>
                    </a:cubicBezTo>
                    <a:cubicBezTo>
                      <a:pt x="10" y="0"/>
                      <a:pt x="0" y="11"/>
                      <a:pt x="0" y="24"/>
                    </a:cubicBezTo>
                    <a:cubicBezTo>
                      <a:pt x="0" y="168"/>
                      <a:pt x="0" y="168"/>
                      <a:pt x="0" y="168"/>
                    </a:cubicBezTo>
                    <a:cubicBezTo>
                      <a:pt x="0" y="181"/>
                      <a:pt x="10" y="192"/>
                      <a:pt x="24" y="192"/>
                    </a:cubicBezTo>
                    <a:cubicBezTo>
                      <a:pt x="168" y="192"/>
                      <a:pt x="168" y="192"/>
                      <a:pt x="168" y="192"/>
                    </a:cubicBezTo>
                    <a:cubicBezTo>
                      <a:pt x="181" y="192"/>
                      <a:pt x="192" y="181"/>
                      <a:pt x="192" y="168"/>
                    </a:cubicBezTo>
                    <a:cubicBezTo>
                      <a:pt x="192" y="24"/>
                      <a:pt x="192" y="24"/>
                      <a:pt x="192" y="24"/>
                    </a:cubicBezTo>
                    <a:cubicBezTo>
                      <a:pt x="192" y="11"/>
                      <a:pt x="181" y="0"/>
                      <a:pt x="168"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Freeform 21"/>
              <p:cNvSpPr>
                <a:spLocks/>
              </p:cNvSpPr>
              <p:nvPr/>
            </p:nvSpPr>
            <p:spPr bwMode="auto">
              <a:xfrm>
                <a:off x="2181225" y="2171700"/>
                <a:ext cx="723900" cy="727075"/>
              </a:xfrm>
              <a:custGeom>
                <a:avLst/>
                <a:gdLst>
                  <a:gd name="T0" fmla="*/ 168 w 192"/>
                  <a:gd name="T1" fmla="*/ 0 h 193"/>
                  <a:gd name="T2" fmla="*/ 24 w 192"/>
                  <a:gd name="T3" fmla="*/ 0 h 193"/>
                  <a:gd name="T4" fmla="*/ 0 w 192"/>
                  <a:gd name="T5" fmla="*/ 25 h 193"/>
                  <a:gd name="T6" fmla="*/ 0 w 192"/>
                  <a:gd name="T7" fmla="*/ 169 h 193"/>
                  <a:gd name="T8" fmla="*/ 24 w 192"/>
                  <a:gd name="T9" fmla="*/ 193 h 193"/>
                  <a:gd name="T10" fmla="*/ 168 w 192"/>
                  <a:gd name="T11" fmla="*/ 193 h 193"/>
                  <a:gd name="T12" fmla="*/ 192 w 192"/>
                  <a:gd name="T13" fmla="*/ 169 h 193"/>
                  <a:gd name="T14" fmla="*/ 192 w 192"/>
                  <a:gd name="T15" fmla="*/ 25 h 193"/>
                  <a:gd name="T16" fmla="*/ 168 w 192"/>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3">
                    <a:moveTo>
                      <a:pt x="168" y="0"/>
                    </a:moveTo>
                    <a:cubicBezTo>
                      <a:pt x="24" y="0"/>
                      <a:pt x="24" y="0"/>
                      <a:pt x="24" y="0"/>
                    </a:cubicBezTo>
                    <a:cubicBezTo>
                      <a:pt x="10" y="0"/>
                      <a:pt x="0" y="11"/>
                      <a:pt x="0" y="25"/>
                    </a:cubicBezTo>
                    <a:cubicBezTo>
                      <a:pt x="0" y="169"/>
                      <a:pt x="0" y="169"/>
                      <a:pt x="0" y="169"/>
                    </a:cubicBezTo>
                    <a:cubicBezTo>
                      <a:pt x="0" y="182"/>
                      <a:pt x="10" y="193"/>
                      <a:pt x="24" y="193"/>
                    </a:cubicBezTo>
                    <a:cubicBezTo>
                      <a:pt x="168" y="193"/>
                      <a:pt x="168" y="193"/>
                      <a:pt x="168" y="193"/>
                    </a:cubicBezTo>
                    <a:cubicBezTo>
                      <a:pt x="181" y="193"/>
                      <a:pt x="192" y="182"/>
                      <a:pt x="192" y="169"/>
                    </a:cubicBezTo>
                    <a:cubicBezTo>
                      <a:pt x="192" y="25"/>
                      <a:pt x="192" y="25"/>
                      <a:pt x="192" y="25"/>
                    </a:cubicBezTo>
                    <a:cubicBezTo>
                      <a:pt x="192" y="11"/>
                      <a:pt x="181" y="0"/>
                      <a:pt x="168"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6" name="Freeform 25"/>
            <p:cNvSpPr>
              <a:spLocks/>
            </p:cNvSpPr>
            <p:nvPr/>
          </p:nvSpPr>
          <p:spPr bwMode="auto">
            <a:xfrm rot="5400000">
              <a:off x="8942792" y="1454627"/>
              <a:ext cx="151404" cy="132577"/>
            </a:xfrm>
            <a:custGeom>
              <a:avLst/>
              <a:gdLst>
                <a:gd name="T0" fmla="*/ 504 w 896"/>
                <a:gd name="T1" fmla="*/ 0 h 784"/>
                <a:gd name="T2" fmla="*/ 116 w 896"/>
                <a:gd name="T3" fmla="*/ 336 h 784"/>
                <a:gd name="T4" fmla="*/ 0 w 896"/>
                <a:gd name="T5" fmla="*/ 336 h 784"/>
                <a:gd name="T6" fmla="*/ 168 w 896"/>
                <a:gd name="T7" fmla="*/ 560 h 784"/>
                <a:gd name="T8" fmla="*/ 336 w 896"/>
                <a:gd name="T9" fmla="*/ 336 h 784"/>
                <a:gd name="T10" fmla="*/ 230 w 896"/>
                <a:gd name="T11" fmla="*/ 336 h 784"/>
                <a:gd name="T12" fmla="*/ 504 w 896"/>
                <a:gd name="T13" fmla="*/ 112 h 784"/>
                <a:gd name="T14" fmla="*/ 784 w 896"/>
                <a:gd name="T15" fmla="*/ 392 h 784"/>
                <a:gd name="T16" fmla="*/ 504 w 896"/>
                <a:gd name="T17" fmla="*/ 672 h 784"/>
                <a:gd name="T18" fmla="*/ 504 w 896"/>
                <a:gd name="T19" fmla="*/ 784 h 784"/>
                <a:gd name="T20" fmla="*/ 896 w 896"/>
                <a:gd name="T21" fmla="*/ 392 h 784"/>
                <a:gd name="T22" fmla="*/ 504 w 896"/>
                <a:gd name="T23" fmla="*/ 0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96" h="784">
                  <a:moveTo>
                    <a:pt x="504" y="0"/>
                  </a:moveTo>
                  <a:cubicBezTo>
                    <a:pt x="307" y="0"/>
                    <a:pt x="144" y="146"/>
                    <a:pt x="116" y="336"/>
                  </a:cubicBezTo>
                  <a:cubicBezTo>
                    <a:pt x="0" y="336"/>
                    <a:pt x="0" y="336"/>
                    <a:pt x="0" y="336"/>
                  </a:cubicBezTo>
                  <a:cubicBezTo>
                    <a:pt x="168" y="560"/>
                    <a:pt x="168" y="560"/>
                    <a:pt x="168" y="560"/>
                  </a:cubicBezTo>
                  <a:cubicBezTo>
                    <a:pt x="336" y="336"/>
                    <a:pt x="336" y="336"/>
                    <a:pt x="336" y="336"/>
                  </a:cubicBezTo>
                  <a:cubicBezTo>
                    <a:pt x="230" y="336"/>
                    <a:pt x="230" y="336"/>
                    <a:pt x="230" y="336"/>
                  </a:cubicBezTo>
                  <a:cubicBezTo>
                    <a:pt x="256" y="208"/>
                    <a:pt x="369" y="112"/>
                    <a:pt x="504" y="112"/>
                  </a:cubicBezTo>
                  <a:cubicBezTo>
                    <a:pt x="658" y="112"/>
                    <a:pt x="784" y="238"/>
                    <a:pt x="784" y="392"/>
                  </a:cubicBezTo>
                  <a:cubicBezTo>
                    <a:pt x="784" y="546"/>
                    <a:pt x="658" y="672"/>
                    <a:pt x="504" y="672"/>
                  </a:cubicBezTo>
                  <a:cubicBezTo>
                    <a:pt x="504" y="784"/>
                    <a:pt x="504" y="784"/>
                    <a:pt x="504" y="784"/>
                  </a:cubicBezTo>
                  <a:cubicBezTo>
                    <a:pt x="721" y="784"/>
                    <a:pt x="896" y="609"/>
                    <a:pt x="896" y="392"/>
                  </a:cubicBezTo>
                  <a:cubicBezTo>
                    <a:pt x="896" y="175"/>
                    <a:pt x="721" y="0"/>
                    <a:pt x="504" y="0"/>
                  </a:cubicBezTo>
                  <a:close/>
                </a:path>
              </a:pathLst>
            </a:custGeom>
            <a:solidFill>
              <a:schemeClr val="bg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5" name="Oval 44"/>
          <p:cNvSpPr/>
          <p:nvPr/>
        </p:nvSpPr>
        <p:spPr>
          <a:xfrm>
            <a:off x="315168" y="1106265"/>
            <a:ext cx="940095" cy="940095"/>
          </a:xfrm>
          <a:prstGeom prst="ellipse">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lumMod val="65000"/>
                </a:prstClr>
              </a:solidFill>
              <a:effectLst/>
              <a:uLnTx/>
              <a:uFillTx/>
              <a:latin typeface="Calibri" panose="020F0502020204030204"/>
              <a:ea typeface="+mn-ea"/>
              <a:cs typeface="+mn-cs"/>
            </a:endParaRPr>
          </a:p>
        </p:txBody>
      </p:sp>
      <p:sp>
        <p:nvSpPr>
          <p:cNvPr id="47" name="TextBox 46"/>
          <p:cNvSpPr txBox="1"/>
          <p:nvPr/>
        </p:nvSpPr>
        <p:spPr>
          <a:xfrm>
            <a:off x="528075" y="2327820"/>
            <a:ext cx="81684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A</a:t>
            </a:r>
          </a:p>
        </p:txBody>
      </p:sp>
      <p:sp>
        <p:nvSpPr>
          <p:cNvPr id="48" name="TextBox 47"/>
          <p:cNvSpPr txBox="1"/>
          <p:nvPr/>
        </p:nvSpPr>
        <p:spPr>
          <a:xfrm>
            <a:off x="1232114" y="2420152"/>
            <a:ext cx="4395173"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STRENGTHS</a:t>
            </a:r>
            <a:endParaRPr kumimoji="0" lang="en-US" sz="2400" b="0"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endParaRPr>
          </a:p>
        </p:txBody>
      </p:sp>
      <p:sp>
        <p:nvSpPr>
          <p:cNvPr id="49" name="Rectangle 48"/>
          <p:cNvSpPr/>
          <p:nvPr/>
        </p:nvSpPr>
        <p:spPr>
          <a:xfrm>
            <a:off x="-104172" y="2889310"/>
            <a:ext cx="6539696" cy="1015663"/>
          </a:xfrm>
          <a:prstGeom prst="rect">
            <a:avLst/>
          </a:prstGeom>
        </p:spPr>
        <p:txBody>
          <a:bodyPr wrap="square">
            <a:spAutoFit/>
          </a:bodyPr>
          <a:lstStyle/>
          <a:p>
            <a:pPr marL="7810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2000" b="1" i="0" u="none" strike="noStrike" kern="100" cap="none" spc="0" normalizeH="0" baseline="0" noProof="0" dirty="0">
                <a:ln>
                  <a:noFill/>
                </a:ln>
                <a:solidFill>
                  <a:srgbClr val="4B7FA7"/>
                </a:solidFill>
                <a:effectLst/>
                <a:uLnTx/>
                <a:uFillTx/>
                <a:latin typeface="Calibri" panose="020F0502020204030204" pitchFamily="34" charset="0"/>
                <a:ea typeface="宋体" panose="02010600030101010101" pitchFamily="2" charset="-122"/>
                <a:cs typeface="Times New Roman" panose="02020603050405020304" pitchFamily="18" charset="0"/>
              </a:rPr>
              <a:t>Pioneer-</a:t>
            </a:r>
            <a:r>
              <a:rPr kumimoji="0" lang="en-US" altLang="zh-CN" sz="20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 the first feeding robot existing in the market</a:t>
            </a:r>
            <a:endParaRPr kumimoji="0" lang="zh-CN" altLang="zh-CN" sz="20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endParaRPr>
          </a:p>
          <a:p>
            <a:pPr marL="7810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2000" b="1" i="0" u="none" strike="noStrike" kern="100" cap="none" spc="0" normalizeH="0" baseline="0" noProof="0" dirty="0">
                <a:ln>
                  <a:noFill/>
                </a:ln>
                <a:solidFill>
                  <a:srgbClr val="4B7FA7"/>
                </a:solidFill>
                <a:effectLst/>
                <a:uLnTx/>
                <a:uFillTx/>
                <a:latin typeface="Calibri" panose="020F0502020204030204" pitchFamily="34" charset="0"/>
                <a:ea typeface="宋体" panose="02010600030101010101" pitchFamily="2" charset="-122"/>
                <a:cs typeface="Times New Roman" panose="02020603050405020304" pitchFamily="18" charset="0"/>
              </a:rPr>
              <a:t>Simplification-</a:t>
            </a:r>
            <a:r>
              <a:rPr kumimoji="0" lang="en-US" altLang="zh-CN" sz="20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 simplify the model with the fixed plate and the easiest feeding tool (spoon)</a:t>
            </a:r>
            <a:endParaRPr kumimoji="0" lang="en-US" sz="20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Open Sans" panose="020B0606030504020204" pitchFamily="34" charset="0"/>
            </a:endParaRPr>
          </a:p>
        </p:txBody>
      </p:sp>
      <p:sp>
        <p:nvSpPr>
          <p:cNvPr id="50" name="Arc 49"/>
          <p:cNvSpPr/>
          <p:nvPr/>
        </p:nvSpPr>
        <p:spPr>
          <a:xfrm>
            <a:off x="315168" y="1124864"/>
            <a:ext cx="940095" cy="940095"/>
          </a:xfrm>
          <a:prstGeom prst="arc">
            <a:avLst>
              <a:gd name="adj1" fmla="val 16200000"/>
              <a:gd name="adj2" fmla="val 20281720"/>
            </a:avLst>
          </a:prstGeom>
          <a:no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lumMod val="65000"/>
                </a:prstClr>
              </a:solidFill>
              <a:effectLst/>
              <a:uLnTx/>
              <a:uFillTx/>
              <a:latin typeface="Calibri" panose="020F0502020204030204"/>
              <a:ea typeface="+mn-ea"/>
              <a:cs typeface="+mn-cs"/>
            </a:endParaRPr>
          </a:p>
        </p:txBody>
      </p:sp>
      <p:pic>
        <p:nvPicPr>
          <p:cNvPr id="6" name="图片占位符 5" descr="图片包含 室内, 餐桌, 杯子, 就坐&#10;&#10;已生成极高可信度的说明">
            <a:extLst>
              <a:ext uri="{FF2B5EF4-FFF2-40B4-BE49-F238E27FC236}">
                <a16:creationId xmlns:a16="http://schemas.microsoft.com/office/drawing/2014/main" id="{4275F28A-062F-46A3-8C93-D437AA129ECC}"/>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90" b="90"/>
          <a:stretch>
            <a:fillRect/>
          </a:stretch>
        </p:blipFill>
        <p:spPr>
          <a:xfrm>
            <a:off x="6665913" y="2244725"/>
            <a:ext cx="7004050" cy="3932238"/>
          </a:xfrm>
        </p:spPr>
      </p:pic>
      <p:sp>
        <p:nvSpPr>
          <p:cNvPr id="40" name="TextBox 18">
            <a:extLst>
              <a:ext uri="{FF2B5EF4-FFF2-40B4-BE49-F238E27FC236}">
                <a16:creationId xmlns:a16="http://schemas.microsoft.com/office/drawing/2014/main" id="{0AB2AE1E-11FB-4E94-A04C-6693FE2AAB50}"/>
              </a:ext>
            </a:extLst>
          </p:cNvPr>
          <p:cNvSpPr txBox="1"/>
          <p:nvPr/>
        </p:nvSpPr>
        <p:spPr>
          <a:xfrm>
            <a:off x="3475840" y="502180"/>
            <a:ext cx="5240474"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Competitive Advantages</a:t>
            </a:r>
          </a:p>
        </p:txBody>
      </p:sp>
      <p:sp>
        <p:nvSpPr>
          <p:cNvPr id="41" name="Rectangle 24">
            <a:extLst>
              <a:ext uri="{FF2B5EF4-FFF2-40B4-BE49-F238E27FC236}">
                <a16:creationId xmlns:a16="http://schemas.microsoft.com/office/drawing/2014/main" id="{3C6CF5EE-F49B-4541-8F93-5DDCABA55D26}"/>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矩形 41">
            <a:extLst>
              <a:ext uri="{FF2B5EF4-FFF2-40B4-BE49-F238E27FC236}">
                <a16:creationId xmlns:a16="http://schemas.microsoft.com/office/drawing/2014/main" id="{6A699B16-D6E3-438F-BD86-90180C5E5CB7}"/>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3  BUSINESS POTENTIAL</a:t>
            </a:r>
          </a:p>
        </p:txBody>
      </p:sp>
      <p:sp>
        <p:nvSpPr>
          <p:cNvPr id="2" name="矩形 1">
            <a:extLst>
              <a:ext uri="{FF2B5EF4-FFF2-40B4-BE49-F238E27FC236}">
                <a16:creationId xmlns:a16="http://schemas.microsoft.com/office/drawing/2014/main" id="{B444187A-114F-45B2-8C96-DD9243251CF5}"/>
              </a:ext>
            </a:extLst>
          </p:cNvPr>
          <p:cNvSpPr/>
          <p:nvPr/>
        </p:nvSpPr>
        <p:spPr>
          <a:xfrm>
            <a:off x="731212" y="1364118"/>
            <a:ext cx="2000414" cy="4764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Competitors</a:t>
            </a:r>
            <a:endParaRPr kumimoji="0" lang="zh-CN" altLang="en-US" sz="2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sp>
        <p:nvSpPr>
          <p:cNvPr id="3" name="文本框 2">
            <a:extLst>
              <a:ext uri="{FF2B5EF4-FFF2-40B4-BE49-F238E27FC236}">
                <a16:creationId xmlns:a16="http://schemas.microsoft.com/office/drawing/2014/main" id="{66FF7F4D-9414-474D-A372-87DA3B1C1B04}"/>
              </a:ext>
            </a:extLst>
          </p:cNvPr>
          <p:cNvSpPr txBox="1"/>
          <p:nvPr/>
        </p:nvSpPr>
        <p:spPr>
          <a:xfrm>
            <a:off x="2776121" y="1364118"/>
            <a:ext cx="707245"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OBI</a:t>
            </a:r>
            <a:endParaRPr kumimoji="0" lang="zh-CN" altLang="en-US" sz="28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sp>
        <p:nvSpPr>
          <p:cNvPr id="55" name="TextBox 46">
            <a:extLst>
              <a:ext uri="{FF2B5EF4-FFF2-40B4-BE49-F238E27FC236}">
                <a16:creationId xmlns:a16="http://schemas.microsoft.com/office/drawing/2014/main" id="{2AB99EC9-3387-477D-949C-19F70C334CCF}"/>
              </a:ext>
            </a:extLst>
          </p:cNvPr>
          <p:cNvSpPr txBox="1"/>
          <p:nvPr/>
        </p:nvSpPr>
        <p:spPr>
          <a:xfrm>
            <a:off x="528075" y="4031366"/>
            <a:ext cx="81684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B</a:t>
            </a:r>
          </a:p>
        </p:txBody>
      </p:sp>
      <p:sp>
        <p:nvSpPr>
          <p:cNvPr id="59" name="TextBox 47">
            <a:extLst>
              <a:ext uri="{FF2B5EF4-FFF2-40B4-BE49-F238E27FC236}">
                <a16:creationId xmlns:a16="http://schemas.microsoft.com/office/drawing/2014/main" id="{4CA2EAC4-0800-4565-A686-9B08365164EA}"/>
              </a:ext>
            </a:extLst>
          </p:cNvPr>
          <p:cNvSpPr txBox="1"/>
          <p:nvPr/>
        </p:nvSpPr>
        <p:spPr>
          <a:xfrm>
            <a:off x="1232114" y="4123698"/>
            <a:ext cx="4395173"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WEAKNESSES</a:t>
            </a:r>
            <a:endParaRPr kumimoji="0" lang="en-US" sz="2400" b="0"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endParaRPr>
          </a:p>
        </p:txBody>
      </p:sp>
      <p:sp>
        <p:nvSpPr>
          <p:cNvPr id="60" name="Rectangle 48">
            <a:extLst>
              <a:ext uri="{FF2B5EF4-FFF2-40B4-BE49-F238E27FC236}">
                <a16:creationId xmlns:a16="http://schemas.microsoft.com/office/drawing/2014/main" id="{ABA1C93B-63E2-4620-A8B5-564030922D62}"/>
              </a:ext>
            </a:extLst>
          </p:cNvPr>
          <p:cNvSpPr/>
          <p:nvPr/>
        </p:nvSpPr>
        <p:spPr>
          <a:xfrm>
            <a:off x="-104172" y="4592856"/>
            <a:ext cx="6539696" cy="1015663"/>
          </a:xfrm>
          <a:prstGeom prst="rect">
            <a:avLst/>
          </a:prstGeom>
        </p:spPr>
        <p:txBody>
          <a:bodyPr wrap="square">
            <a:spAutoFit/>
          </a:bodyPr>
          <a:lstStyle/>
          <a:p>
            <a:pPr marL="7810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2000" b="1" i="0" u="none" strike="noStrike" kern="100" cap="none" spc="0" normalizeH="0" baseline="0" noProof="0" dirty="0">
                <a:ln>
                  <a:noFill/>
                </a:ln>
                <a:solidFill>
                  <a:srgbClr val="4B7FA7"/>
                </a:solidFill>
                <a:effectLst/>
                <a:uLnTx/>
                <a:uFillTx/>
                <a:latin typeface="Calibri" panose="020F0502020204030204" pitchFamily="34" charset="0"/>
                <a:ea typeface="宋体" panose="02010600030101010101" pitchFamily="2" charset="-122"/>
                <a:cs typeface="Times New Roman" panose="02020603050405020304" pitchFamily="18" charset="0"/>
              </a:rPr>
              <a:t>Lack of flexibility- </a:t>
            </a:r>
            <a:r>
              <a:rPr kumimoji="0" lang="en-US" altLang="zh-CN" sz="20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cannot locate the position of the food and the user’s mouth automatically</a:t>
            </a:r>
            <a:endParaRPr kumimoji="0" lang="zh-CN" altLang="zh-CN" sz="20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endParaRPr>
          </a:p>
          <a:p>
            <a:pPr marL="7810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2000" b="1" i="0" u="none" strike="noStrike" kern="100" cap="none" spc="0" normalizeH="0" baseline="0" noProof="0" dirty="0">
                <a:ln>
                  <a:noFill/>
                </a:ln>
                <a:solidFill>
                  <a:srgbClr val="4B7FA7"/>
                </a:solidFill>
                <a:effectLst/>
                <a:uLnTx/>
                <a:uFillTx/>
                <a:latin typeface="Calibri" panose="020F0502020204030204" pitchFamily="34" charset="0"/>
                <a:ea typeface="宋体" panose="02010600030101010101" pitchFamily="2" charset="-122"/>
                <a:cs typeface="Times New Roman" panose="02020603050405020304" pitchFamily="18" charset="0"/>
              </a:rPr>
              <a:t>Price</a:t>
            </a:r>
            <a:r>
              <a:rPr kumimoji="0" lang="en-US" altLang="zh-CN" sz="20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 many families cannot afford this product</a:t>
            </a:r>
            <a:endParaRPr kumimoji="0" lang="zh-CN" altLang="zh-CN" sz="20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endParaRPr>
          </a:p>
        </p:txBody>
      </p:sp>
      <p:sp>
        <p:nvSpPr>
          <p:cNvPr id="61" name="TextBox 21">
            <a:extLst>
              <a:ext uri="{FF2B5EF4-FFF2-40B4-BE49-F238E27FC236}">
                <a16:creationId xmlns:a16="http://schemas.microsoft.com/office/drawing/2014/main" id="{06848C9F-5287-432A-915E-DE95FF46768A}"/>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62" name="TextBox 23">
            <a:extLst>
              <a:ext uri="{FF2B5EF4-FFF2-40B4-BE49-F238E27FC236}">
                <a16:creationId xmlns:a16="http://schemas.microsoft.com/office/drawing/2014/main" id="{19338F20-8D3B-42C6-A11F-7C516090B356}"/>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63" name="图片 62">
            <a:extLst>
              <a:ext uri="{FF2B5EF4-FFF2-40B4-BE49-F238E27FC236}">
                <a16:creationId xmlns:a16="http://schemas.microsoft.com/office/drawing/2014/main" id="{C5D6775E-C427-427F-AFD9-284002E6599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Tree>
    <p:extLst>
      <p:ext uri="{BB962C8B-B14F-4D97-AF65-F5344CB8AC3E}">
        <p14:creationId xmlns:p14="http://schemas.microsoft.com/office/powerpoint/2010/main" val="25452432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p:cTn id="7" dur="500" fill="hold"/>
                                        <p:tgtEl>
                                          <p:spTgt spid="45"/>
                                        </p:tgtEl>
                                        <p:attrNameLst>
                                          <p:attrName>ppt_w</p:attrName>
                                        </p:attrNameLst>
                                      </p:cBhvr>
                                      <p:tavLst>
                                        <p:tav tm="0">
                                          <p:val>
                                            <p:fltVal val="0"/>
                                          </p:val>
                                        </p:tav>
                                        <p:tav tm="100000">
                                          <p:val>
                                            <p:strVal val="#ppt_w"/>
                                          </p:val>
                                        </p:tav>
                                      </p:tavLst>
                                    </p:anim>
                                    <p:anim calcmode="lin" valueType="num">
                                      <p:cBhvr>
                                        <p:cTn id="8" dur="500" fill="hold"/>
                                        <p:tgtEl>
                                          <p:spTgt spid="45"/>
                                        </p:tgtEl>
                                        <p:attrNameLst>
                                          <p:attrName>ppt_h</p:attrName>
                                        </p:attrNameLst>
                                      </p:cBhvr>
                                      <p:tavLst>
                                        <p:tav tm="0">
                                          <p:val>
                                            <p:fltVal val="0"/>
                                          </p:val>
                                        </p:tav>
                                        <p:tav tm="100000">
                                          <p:val>
                                            <p:strVal val="#ppt_h"/>
                                          </p:val>
                                        </p:tav>
                                      </p:tavLst>
                                    </p:anim>
                                    <p:animEffect transition="in" filter="fade">
                                      <p:cBhvr>
                                        <p:cTn id="9" dur="500"/>
                                        <p:tgtEl>
                                          <p:spTgt spid="45"/>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50"/>
                                        </p:tgtEl>
                                        <p:attrNameLst>
                                          <p:attrName>style.visibility</p:attrName>
                                        </p:attrNameLst>
                                      </p:cBhvr>
                                      <p:to>
                                        <p:strVal val="visible"/>
                                      </p:to>
                                    </p:set>
                                    <p:animEffect transition="in" filter="fade">
                                      <p:cBhvr>
                                        <p:cTn id="13" dur="500"/>
                                        <p:tgtEl>
                                          <p:spTgt spid="50"/>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47"/>
                                        </p:tgtEl>
                                        <p:attrNameLst>
                                          <p:attrName>style.visibility</p:attrName>
                                        </p:attrNameLst>
                                      </p:cBhvr>
                                      <p:to>
                                        <p:strVal val="visible"/>
                                      </p:to>
                                    </p:set>
                                    <p:animEffect transition="in" filter="wipe(left)">
                                      <p:cBhvr>
                                        <p:cTn id="17" dur="500"/>
                                        <p:tgtEl>
                                          <p:spTgt spid="47"/>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48"/>
                                        </p:tgtEl>
                                        <p:attrNameLst>
                                          <p:attrName>style.visibility</p:attrName>
                                        </p:attrNameLst>
                                      </p:cBhvr>
                                      <p:to>
                                        <p:strVal val="visible"/>
                                      </p:to>
                                    </p:set>
                                    <p:animEffect transition="in" filter="wipe(left)">
                                      <p:cBhvr>
                                        <p:cTn id="21" dur="500"/>
                                        <p:tgtEl>
                                          <p:spTgt spid="48"/>
                                        </p:tgtEl>
                                      </p:cBhvr>
                                    </p:animEffect>
                                  </p:childTnLst>
                                </p:cTn>
                              </p:par>
                            </p:childTnLst>
                          </p:cTn>
                        </p:par>
                        <p:par>
                          <p:cTn id="22" fill="hold">
                            <p:stCondLst>
                              <p:cond delay="2000"/>
                            </p:stCondLst>
                            <p:childTnLst>
                              <p:par>
                                <p:cTn id="23" presetID="10" presetClass="entr" presetSubtype="0" fill="hold" grpId="0" nodeType="afterEffect">
                                  <p:stCondLst>
                                    <p:cond delay="0"/>
                                  </p:stCondLst>
                                  <p:childTnLst>
                                    <p:set>
                                      <p:cBhvr>
                                        <p:cTn id="24" dur="1" fill="hold">
                                          <p:stCondLst>
                                            <p:cond delay="0"/>
                                          </p:stCondLst>
                                        </p:cTn>
                                        <p:tgtEl>
                                          <p:spTgt spid="49"/>
                                        </p:tgtEl>
                                        <p:attrNameLst>
                                          <p:attrName>style.visibility</p:attrName>
                                        </p:attrNameLst>
                                      </p:cBhvr>
                                      <p:to>
                                        <p:strVal val="visible"/>
                                      </p:to>
                                    </p:set>
                                    <p:animEffect transition="in" filter="fade">
                                      <p:cBhvr>
                                        <p:cTn id="25" dur="500"/>
                                        <p:tgtEl>
                                          <p:spTgt spid="49"/>
                                        </p:tgtEl>
                                      </p:cBhvr>
                                    </p:animEffect>
                                  </p:childTnLst>
                                </p:cTn>
                              </p:par>
                            </p:childTnLst>
                          </p:cTn>
                        </p:par>
                        <p:par>
                          <p:cTn id="26" fill="hold">
                            <p:stCondLst>
                              <p:cond delay="2500"/>
                            </p:stCondLst>
                            <p:childTnLst>
                              <p:par>
                                <p:cTn id="27" presetID="22" presetClass="entr" presetSubtype="8" fill="hold" grpId="0" nodeType="afterEffect">
                                  <p:stCondLst>
                                    <p:cond delay="0"/>
                                  </p:stCondLst>
                                  <p:childTnLst>
                                    <p:set>
                                      <p:cBhvr>
                                        <p:cTn id="28" dur="1" fill="hold">
                                          <p:stCondLst>
                                            <p:cond delay="0"/>
                                          </p:stCondLst>
                                        </p:cTn>
                                        <p:tgtEl>
                                          <p:spTgt spid="55"/>
                                        </p:tgtEl>
                                        <p:attrNameLst>
                                          <p:attrName>style.visibility</p:attrName>
                                        </p:attrNameLst>
                                      </p:cBhvr>
                                      <p:to>
                                        <p:strVal val="visible"/>
                                      </p:to>
                                    </p:set>
                                    <p:animEffect transition="in" filter="wipe(left)">
                                      <p:cBhvr>
                                        <p:cTn id="29" dur="500"/>
                                        <p:tgtEl>
                                          <p:spTgt spid="55"/>
                                        </p:tgtEl>
                                      </p:cBhvr>
                                    </p:animEffect>
                                  </p:childTnLst>
                                </p:cTn>
                              </p:par>
                            </p:childTnLst>
                          </p:cTn>
                        </p:par>
                        <p:par>
                          <p:cTn id="30" fill="hold">
                            <p:stCondLst>
                              <p:cond delay="3000"/>
                            </p:stCondLst>
                            <p:childTnLst>
                              <p:par>
                                <p:cTn id="31" presetID="22" presetClass="entr" presetSubtype="8" fill="hold" grpId="0" nodeType="afterEffect">
                                  <p:stCondLst>
                                    <p:cond delay="0"/>
                                  </p:stCondLst>
                                  <p:childTnLst>
                                    <p:set>
                                      <p:cBhvr>
                                        <p:cTn id="32" dur="1" fill="hold">
                                          <p:stCondLst>
                                            <p:cond delay="0"/>
                                          </p:stCondLst>
                                        </p:cTn>
                                        <p:tgtEl>
                                          <p:spTgt spid="59"/>
                                        </p:tgtEl>
                                        <p:attrNameLst>
                                          <p:attrName>style.visibility</p:attrName>
                                        </p:attrNameLst>
                                      </p:cBhvr>
                                      <p:to>
                                        <p:strVal val="visible"/>
                                      </p:to>
                                    </p:set>
                                    <p:animEffect transition="in" filter="wipe(left)">
                                      <p:cBhvr>
                                        <p:cTn id="33" dur="500"/>
                                        <p:tgtEl>
                                          <p:spTgt spid="59"/>
                                        </p:tgtEl>
                                      </p:cBhvr>
                                    </p:animEffect>
                                  </p:childTnLst>
                                </p:cTn>
                              </p:par>
                            </p:childTnLst>
                          </p:cTn>
                        </p:par>
                        <p:par>
                          <p:cTn id="34" fill="hold">
                            <p:stCondLst>
                              <p:cond delay="3500"/>
                            </p:stCondLst>
                            <p:childTnLst>
                              <p:par>
                                <p:cTn id="35" presetID="10" presetClass="entr" presetSubtype="0" fill="hold" grpId="0" nodeType="afterEffect">
                                  <p:stCondLst>
                                    <p:cond delay="0"/>
                                  </p:stCondLst>
                                  <p:childTnLst>
                                    <p:set>
                                      <p:cBhvr>
                                        <p:cTn id="36" dur="1" fill="hold">
                                          <p:stCondLst>
                                            <p:cond delay="0"/>
                                          </p:stCondLst>
                                        </p:cTn>
                                        <p:tgtEl>
                                          <p:spTgt spid="60"/>
                                        </p:tgtEl>
                                        <p:attrNameLst>
                                          <p:attrName>style.visibility</p:attrName>
                                        </p:attrNameLst>
                                      </p:cBhvr>
                                      <p:to>
                                        <p:strVal val="visible"/>
                                      </p:to>
                                    </p:set>
                                    <p:animEffect transition="in" filter="fade">
                                      <p:cBhvr>
                                        <p:cTn id="37"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7" grpId="0"/>
      <p:bldP spid="48" grpId="0"/>
      <p:bldP spid="49" grpId="0"/>
      <p:bldP spid="50" grpId="0" animBg="1"/>
      <p:bldP spid="55" grpId="0"/>
      <p:bldP spid="59" grpId="0"/>
      <p:bldP spid="60" grpId="0"/>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EDF1F4">
            <a:alpha val="20000"/>
          </a:srgbClr>
        </a:solidFill>
        <a:effectLst/>
      </p:bgPr>
    </p:bg>
    <p:spTree>
      <p:nvGrpSpPr>
        <p:cNvPr id="1" name=""/>
        <p:cNvGrpSpPr/>
        <p:nvPr/>
      </p:nvGrpSpPr>
      <p:grpSpPr>
        <a:xfrm>
          <a:off x="0" y="0"/>
          <a:ext cx="0" cy="0"/>
          <a:chOff x="0" y="0"/>
          <a:chExt cx="0" cy="0"/>
        </a:xfrm>
      </p:grpSpPr>
      <p:sp>
        <p:nvSpPr>
          <p:cNvPr id="2" name="Oval 1"/>
          <p:cNvSpPr/>
          <p:nvPr/>
        </p:nvSpPr>
        <p:spPr>
          <a:xfrm>
            <a:off x="879155" y="2280560"/>
            <a:ext cx="684914" cy="684914"/>
          </a:xfrm>
          <a:prstGeom prst="ellipse">
            <a:avLst/>
          </a:prstGeom>
          <a:ln>
            <a:noFill/>
          </a:ln>
          <a:effectLst>
            <a:outerShdw blurRad="152400" dist="127000" dir="5400000" sx="90000" sy="-19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Roboto" panose="02000000000000000000" pitchFamily="2" charset="0"/>
                <a:ea typeface="Roboto" panose="02000000000000000000" pitchFamily="2" charset="0"/>
                <a:cs typeface="+mn-cs"/>
              </a:rPr>
              <a:t>01</a:t>
            </a:r>
          </a:p>
        </p:txBody>
      </p:sp>
      <p:sp>
        <p:nvSpPr>
          <p:cNvPr id="7" name="Rectangle 6"/>
          <p:cNvSpPr/>
          <p:nvPr/>
        </p:nvSpPr>
        <p:spPr>
          <a:xfrm>
            <a:off x="1576679" y="2145963"/>
            <a:ext cx="9055359" cy="830997"/>
          </a:xfrm>
          <a:prstGeom prst="rect">
            <a:avLst/>
          </a:prstGeom>
        </p:spPr>
        <p:txBody>
          <a:bodyPr wrap="square">
            <a:spAutoFit/>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FEEDIE can recognize where the food( within its reach) is and reach it.</a:t>
            </a:r>
            <a:endParaRPr kumimoji="0" lang="zh-CN" altLang="zh-CN" sz="2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endParaRPr>
          </a:p>
        </p:txBody>
      </p:sp>
      <p:sp>
        <p:nvSpPr>
          <p:cNvPr id="8" name="Oval 7"/>
          <p:cNvSpPr/>
          <p:nvPr/>
        </p:nvSpPr>
        <p:spPr>
          <a:xfrm>
            <a:off x="891765" y="3628086"/>
            <a:ext cx="684914" cy="684914"/>
          </a:xfrm>
          <a:prstGeom prst="ellipse">
            <a:avLst/>
          </a:prstGeom>
          <a:solidFill>
            <a:schemeClr val="accent2"/>
          </a:solidFill>
          <a:ln>
            <a:noFill/>
          </a:ln>
          <a:effectLst>
            <a:outerShdw blurRad="152400" dist="127000" dir="5400000" sx="90000" sy="-19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Roboto" panose="02000000000000000000" pitchFamily="2" charset="0"/>
                <a:ea typeface="Roboto" panose="02000000000000000000" pitchFamily="2" charset="0"/>
                <a:cs typeface="+mn-cs"/>
              </a:rPr>
              <a:t>02</a:t>
            </a:r>
          </a:p>
        </p:txBody>
      </p:sp>
      <p:sp>
        <p:nvSpPr>
          <p:cNvPr id="9" name="Rectangle 8"/>
          <p:cNvSpPr/>
          <p:nvPr/>
        </p:nvSpPr>
        <p:spPr>
          <a:xfrm>
            <a:off x="1985031" y="3555044"/>
            <a:ext cx="8647007" cy="830997"/>
          </a:xfrm>
          <a:prstGeom prst="rect">
            <a:avLst/>
          </a:prstGeom>
        </p:spPr>
        <p:txBody>
          <a:bodyPr wrap="square">
            <a:spAutoFit/>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FEEDIE identify the user’s face and move the claw until it is in front of the mouth.</a:t>
            </a:r>
            <a:endParaRPr kumimoji="0" lang="zh-CN" altLang="zh-CN" sz="2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endParaRPr>
          </a:p>
        </p:txBody>
      </p:sp>
      <p:sp>
        <p:nvSpPr>
          <p:cNvPr id="10" name="Oval 9"/>
          <p:cNvSpPr/>
          <p:nvPr/>
        </p:nvSpPr>
        <p:spPr>
          <a:xfrm>
            <a:off x="879155" y="4925654"/>
            <a:ext cx="684914" cy="684914"/>
          </a:xfrm>
          <a:prstGeom prst="ellipse">
            <a:avLst/>
          </a:prstGeom>
          <a:solidFill>
            <a:schemeClr val="accent3"/>
          </a:solidFill>
          <a:ln>
            <a:noFill/>
          </a:ln>
          <a:effectLst>
            <a:outerShdw blurRad="152400" dist="127000" dir="5400000" sx="90000" sy="-19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Roboto" panose="02000000000000000000" pitchFamily="2" charset="0"/>
                <a:ea typeface="Roboto" panose="02000000000000000000" pitchFamily="2" charset="0"/>
                <a:cs typeface="+mn-cs"/>
              </a:rPr>
              <a:t>03</a:t>
            </a:r>
          </a:p>
        </p:txBody>
      </p:sp>
      <p:sp>
        <p:nvSpPr>
          <p:cNvPr id="11" name="Rectangle 10"/>
          <p:cNvSpPr/>
          <p:nvPr/>
        </p:nvSpPr>
        <p:spPr>
          <a:xfrm>
            <a:off x="1985031" y="4852612"/>
            <a:ext cx="9055359"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FEEDIE operates according to human’s oral order, realizing remote control.</a:t>
            </a:r>
          </a:p>
        </p:txBody>
      </p:sp>
      <p:sp>
        <p:nvSpPr>
          <p:cNvPr id="25" name="TextBox 18">
            <a:extLst>
              <a:ext uri="{FF2B5EF4-FFF2-40B4-BE49-F238E27FC236}">
                <a16:creationId xmlns:a16="http://schemas.microsoft.com/office/drawing/2014/main" id="{6A34E564-8CEF-4521-AC79-D2C0A4CDB88F}"/>
              </a:ext>
            </a:extLst>
          </p:cNvPr>
          <p:cNvSpPr txBox="1"/>
          <p:nvPr/>
        </p:nvSpPr>
        <p:spPr>
          <a:xfrm>
            <a:off x="3475840" y="502180"/>
            <a:ext cx="5240474"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Competitive Advantages</a:t>
            </a:r>
          </a:p>
        </p:txBody>
      </p:sp>
      <p:sp>
        <p:nvSpPr>
          <p:cNvPr id="26" name="Rectangle 24">
            <a:extLst>
              <a:ext uri="{FF2B5EF4-FFF2-40B4-BE49-F238E27FC236}">
                <a16:creationId xmlns:a16="http://schemas.microsoft.com/office/drawing/2014/main" id="{9CC9C146-ACD3-46EF-BAFA-8A7C090E1903}"/>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矩形 26">
            <a:extLst>
              <a:ext uri="{FF2B5EF4-FFF2-40B4-BE49-F238E27FC236}">
                <a16:creationId xmlns:a16="http://schemas.microsoft.com/office/drawing/2014/main" id="{43DF01D6-33EE-49E7-9442-9D148187D5BF}"/>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3  BUSINESS POTENTIAL</a:t>
            </a:r>
          </a:p>
        </p:txBody>
      </p:sp>
      <p:sp>
        <p:nvSpPr>
          <p:cNvPr id="28" name="TextBox 21">
            <a:extLst>
              <a:ext uri="{FF2B5EF4-FFF2-40B4-BE49-F238E27FC236}">
                <a16:creationId xmlns:a16="http://schemas.microsoft.com/office/drawing/2014/main" id="{93A623E4-9D2B-43EA-8F7D-79D6AB38DA87}"/>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29" name="TextBox 23">
            <a:extLst>
              <a:ext uri="{FF2B5EF4-FFF2-40B4-BE49-F238E27FC236}">
                <a16:creationId xmlns:a16="http://schemas.microsoft.com/office/drawing/2014/main" id="{530FFC84-7BE9-44F4-8FD0-31AAAE1CA050}"/>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30" name="图片 29">
            <a:extLst>
              <a:ext uri="{FF2B5EF4-FFF2-40B4-BE49-F238E27FC236}">
                <a16:creationId xmlns:a16="http://schemas.microsoft.com/office/drawing/2014/main" id="{7D73A8E0-68D1-4B3E-9E8B-D4E1242AE74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31" name="Oval 44">
            <a:extLst>
              <a:ext uri="{FF2B5EF4-FFF2-40B4-BE49-F238E27FC236}">
                <a16:creationId xmlns:a16="http://schemas.microsoft.com/office/drawing/2014/main" id="{F4852632-0080-48B2-9FF1-08E6B28B4CED}"/>
              </a:ext>
            </a:extLst>
          </p:cNvPr>
          <p:cNvSpPr/>
          <p:nvPr/>
        </p:nvSpPr>
        <p:spPr>
          <a:xfrm>
            <a:off x="315168" y="1106265"/>
            <a:ext cx="940095" cy="940095"/>
          </a:xfrm>
          <a:prstGeom prst="ellipse">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lumMod val="65000"/>
                </a:prstClr>
              </a:solidFill>
              <a:effectLst/>
              <a:uLnTx/>
              <a:uFillTx/>
              <a:latin typeface="Calibri" panose="020F0502020204030204"/>
              <a:ea typeface="+mn-ea"/>
              <a:cs typeface="+mn-cs"/>
            </a:endParaRPr>
          </a:p>
        </p:txBody>
      </p:sp>
      <p:sp>
        <p:nvSpPr>
          <p:cNvPr id="32" name="Arc 49">
            <a:extLst>
              <a:ext uri="{FF2B5EF4-FFF2-40B4-BE49-F238E27FC236}">
                <a16:creationId xmlns:a16="http://schemas.microsoft.com/office/drawing/2014/main" id="{D9C019A1-CDA1-459D-A915-064BB4080E75}"/>
              </a:ext>
            </a:extLst>
          </p:cNvPr>
          <p:cNvSpPr/>
          <p:nvPr/>
        </p:nvSpPr>
        <p:spPr>
          <a:xfrm>
            <a:off x="315168" y="1124864"/>
            <a:ext cx="940095" cy="940095"/>
          </a:xfrm>
          <a:prstGeom prst="arc">
            <a:avLst>
              <a:gd name="adj1" fmla="val 16200000"/>
              <a:gd name="adj2" fmla="val 20281720"/>
            </a:avLst>
          </a:prstGeom>
          <a:no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lumMod val="65000"/>
                </a:prstClr>
              </a:solidFill>
              <a:effectLst/>
              <a:uLnTx/>
              <a:uFillTx/>
              <a:latin typeface="Calibri" panose="020F0502020204030204"/>
              <a:ea typeface="+mn-ea"/>
              <a:cs typeface="+mn-cs"/>
            </a:endParaRPr>
          </a:p>
        </p:txBody>
      </p:sp>
      <p:sp>
        <p:nvSpPr>
          <p:cNvPr id="33" name="矩形 32">
            <a:extLst>
              <a:ext uri="{FF2B5EF4-FFF2-40B4-BE49-F238E27FC236}">
                <a16:creationId xmlns:a16="http://schemas.microsoft.com/office/drawing/2014/main" id="{CE1147FE-C4C4-4789-B9DD-DE16496E1ACD}"/>
              </a:ext>
            </a:extLst>
          </p:cNvPr>
          <p:cNvSpPr/>
          <p:nvPr/>
        </p:nvSpPr>
        <p:spPr>
          <a:xfrm>
            <a:off x="731211" y="1364118"/>
            <a:ext cx="3492137" cy="4764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Advantages of FEEDIE:</a:t>
            </a:r>
            <a:endParaRPr kumimoji="0" lang="zh-CN" altLang="zh-CN" sz="2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858040450"/>
      </p:ext>
    </p:extLst>
  </p:cSld>
  <p:clrMapOvr>
    <a:masterClrMapping/>
  </p:clrMapOvr>
  <mc:AlternateContent xmlns:mc="http://schemas.openxmlformats.org/markup-compatibility/2006" xmlns:p14="http://schemas.microsoft.com/office/powerpoint/2010/main">
    <mc:Choice Requires="p14">
      <p:transition>
        <p14:conveyor dir="l"/>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450" decel="100000" fill="hold"/>
                                        <p:tgtEl>
                                          <p:spTgt spid="2"/>
                                        </p:tgtEl>
                                        <p:attrNameLst>
                                          <p:attrName>ppt_y</p:attrName>
                                        </p:attrNameLst>
                                      </p:cBhvr>
                                      <p:tavLst>
                                        <p:tav tm="0">
                                          <p:val>
                                            <p:strVal val="#ppt_y+1"/>
                                          </p:val>
                                        </p:tav>
                                        <p:tav tm="100000">
                                          <p:val>
                                            <p:strVal val="#ppt_y-.03"/>
                                          </p:val>
                                        </p:tav>
                                      </p:tavLst>
                                    </p:anim>
                                    <p:anim calcmode="lin" valueType="num">
                                      <p:cBhvr>
                                        <p:cTn id="10" dur="50" accel="100000" fill="hold">
                                          <p:stCondLst>
                                            <p:cond delay="450"/>
                                          </p:stCondLst>
                                        </p:cTn>
                                        <p:tgtEl>
                                          <p:spTgt spid="2"/>
                                        </p:tgtEl>
                                        <p:attrNameLst>
                                          <p:attrName>ppt_y</p:attrName>
                                        </p:attrNameLst>
                                      </p:cBhvr>
                                      <p:tavLst>
                                        <p:tav tm="0">
                                          <p:val>
                                            <p:strVal val="#ppt_y-.03"/>
                                          </p:val>
                                        </p:tav>
                                        <p:tav tm="100000">
                                          <p:val>
                                            <p:strVal val="#ppt_y"/>
                                          </p:val>
                                        </p:tav>
                                      </p:tavLst>
                                    </p:anim>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wipe(left)">
                                      <p:cBhvr>
                                        <p:cTn id="14" dur="300"/>
                                        <p:tgtEl>
                                          <p:spTgt spid="7">
                                            <p:txEl>
                                              <p:pRg st="0" end="0"/>
                                            </p:txEl>
                                          </p:spTgt>
                                        </p:tgtEl>
                                      </p:cBhvr>
                                    </p:animEffect>
                                  </p:childTnLst>
                                </p:cTn>
                              </p:par>
                            </p:childTnLst>
                          </p:cTn>
                        </p:par>
                        <p:par>
                          <p:cTn id="15" fill="hold">
                            <p:stCondLst>
                              <p:cond delay="800"/>
                            </p:stCondLst>
                            <p:childTnLst>
                              <p:par>
                                <p:cTn id="16" presetID="37" presetClass="entr" presetSubtype="0"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anim calcmode="lin" valueType="num">
                                      <p:cBhvr>
                                        <p:cTn id="19" dur="500" fill="hold"/>
                                        <p:tgtEl>
                                          <p:spTgt spid="8"/>
                                        </p:tgtEl>
                                        <p:attrNameLst>
                                          <p:attrName>ppt_x</p:attrName>
                                        </p:attrNameLst>
                                      </p:cBhvr>
                                      <p:tavLst>
                                        <p:tav tm="0">
                                          <p:val>
                                            <p:strVal val="#ppt_x"/>
                                          </p:val>
                                        </p:tav>
                                        <p:tav tm="100000">
                                          <p:val>
                                            <p:strVal val="#ppt_x"/>
                                          </p:val>
                                        </p:tav>
                                      </p:tavLst>
                                    </p:anim>
                                    <p:anim calcmode="lin" valueType="num">
                                      <p:cBhvr>
                                        <p:cTn id="20" dur="450" decel="100000" fill="hold"/>
                                        <p:tgtEl>
                                          <p:spTgt spid="8"/>
                                        </p:tgtEl>
                                        <p:attrNameLst>
                                          <p:attrName>ppt_y</p:attrName>
                                        </p:attrNameLst>
                                      </p:cBhvr>
                                      <p:tavLst>
                                        <p:tav tm="0">
                                          <p:val>
                                            <p:strVal val="#ppt_y+1"/>
                                          </p:val>
                                        </p:tav>
                                        <p:tav tm="100000">
                                          <p:val>
                                            <p:strVal val="#ppt_y-.03"/>
                                          </p:val>
                                        </p:tav>
                                      </p:tavLst>
                                    </p:anim>
                                    <p:anim calcmode="lin" valueType="num">
                                      <p:cBhvr>
                                        <p:cTn id="21" dur="50" accel="100000" fill="hold">
                                          <p:stCondLst>
                                            <p:cond delay="450"/>
                                          </p:stCondLst>
                                        </p:cTn>
                                        <p:tgtEl>
                                          <p:spTgt spid="8"/>
                                        </p:tgtEl>
                                        <p:attrNameLst>
                                          <p:attrName>ppt_y</p:attrName>
                                        </p:attrNameLst>
                                      </p:cBhvr>
                                      <p:tavLst>
                                        <p:tav tm="0">
                                          <p:val>
                                            <p:strVal val="#ppt_y-.03"/>
                                          </p:val>
                                        </p:tav>
                                        <p:tav tm="100000">
                                          <p:val>
                                            <p:strVal val="#ppt_y"/>
                                          </p:val>
                                        </p:tav>
                                      </p:tavLst>
                                    </p:anim>
                                  </p:childTnLst>
                                </p:cTn>
                              </p:par>
                            </p:childTnLst>
                          </p:cTn>
                        </p:par>
                        <p:par>
                          <p:cTn id="22" fill="hold">
                            <p:stCondLst>
                              <p:cond delay="1300"/>
                            </p:stCondLst>
                            <p:childTnLst>
                              <p:par>
                                <p:cTn id="23" presetID="22" presetClass="entr" presetSubtype="8" fill="hold" grpId="0" nodeType="afterEffect">
                                  <p:stCondLst>
                                    <p:cond delay="0"/>
                                  </p:stCondLst>
                                  <p:childTnLst>
                                    <p:set>
                                      <p:cBhvr>
                                        <p:cTn id="24" dur="1" fill="hold">
                                          <p:stCondLst>
                                            <p:cond delay="0"/>
                                          </p:stCondLst>
                                        </p:cTn>
                                        <p:tgtEl>
                                          <p:spTgt spid="9">
                                            <p:txEl>
                                              <p:pRg st="0" end="0"/>
                                            </p:txEl>
                                          </p:spTgt>
                                        </p:tgtEl>
                                        <p:attrNameLst>
                                          <p:attrName>style.visibility</p:attrName>
                                        </p:attrNameLst>
                                      </p:cBhvr>
                                      <p:to>
                                        <p:strVal val="visible"/>
                                      </p:to>
                                    </p:set>
                                    <p:animEffect transition="in" filter="wipe(left)">
                                      <p:cBhvr>
                                        <p:cTn id="25" dur="300"/>
                                        <p:tgtEl>
                                          <p:spTgt spid="9">
                                            <p:txEl>
                                              <p:pRg st="0" end="0"/>
                                            </p:txEl>
                                          </p:spTgt>
                                        </p:tgtEl>
                                      </p:cBhvr>
                                    </p:animEffect>
                                  </p:childTnLst>
                                </p:cTn>
                              </p:par>
                            </p:childTnLst>
                          </p:cTn>
                        </p:par>
                        <p:par>
                          <p:cTn id="26" fill="hold">
                            <p:stCondLst>
                              <p:cond delay="1600"/>
                            </p:stCondLst>
                            <p:childTnLst>
                              <p:par>
                                <p:cTn id="27" presetID="37" presetClass="entr" presetSubtype="0"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anim calcmode="lin" valueType="num">
                                      <p:cBhvr>
                                        <p:cTn id="30" dur="500" fill="hold"/>
                                        <p:tgtEl>
                                          <p:spTgt spid="10"/>
                                        </p:tgtEl>
                                        <p:attrNameLst>
                                          <p:attrName>ppt_x</p:attrName>
                                        </p:attrNameLst>
                                      </p:cBhvr>
                                      <p:tavLst>
                                        <p:tav tm="0">
                                          <p:val>
                                            <p:strVal val="#ppt_x"/>
                                          </p:val>
                                        </p:tav>
                                        <p:tav tm="100000">
                                          <p:val>
                                            <p:strVal val="#ppt_x"/>
                                          </p:val>
                                        </p:tav>
                                      </p:tavLst>
                                    </p:anim>
                                    <p:anim calcmode="lin" valueType="num">
                                      <p:cBhvr>
                                        <p:cTn id="31" dur="450" decel="100000" fill="hold"/>
                                        <p:tgtEl>
                                          <p:spTgt spid="10"/>
                                        </p:tgtEl>
                                        <p:attrNameLst>
                                          <p:attrName>ppt_y</p:attrName>
                                        </p:attrNameLst>
                                      </p:cBhvr>
                                      <p:tavLst>
                                        <p:tav tm="0">
                                          <p:val>
                                            <p:strVal val="#ppt_y+1"/>
                                          </p:val>
                                        </p:tav>
                                        <p:tav tm="100000">
                                          <p:val>
                                            <p:strVal val="#ppt_y-.03"/>
                                          </p:val>
                                        </p:tav>
                                      </p:tavLst>
                                    </p:anim>
                                    <p:anim calcmode="lin" valueType="num">
                                      <p:cBhvr>
                                        <p:cTn id="32" dur="50" accel="100000" fill="hold">
                                          <p:stCondLst>
                                            <p:cond delay="450"/>
                                          </p:stCondLst>
                                        </p:cTn>
                                        <p:tgtEl>
                                          <p:spTgt spid="10"/>
                                        </p:tgtEl>
                                        <p:attrNameLst>
                                          <p:attrName>ppt_y</p:attrName>
                                        </p:attrNameLst>
                                      </p:cBhvr>
                                      <p:tavLst>
                                        <p:tav tm="0">
                                          <p:val>
                                            <p:strVal val="#ppt_y-.03"/>
                                          </p:val>
                                        </p:tav>
                                        <p:tav tm="100000">
                                          <p:val>
                                            <p:strVal val="#ppt_y"/>
                                          </p:val>
                                        </p:tav>
                                      </p:tavLst>
                                    </p:anim>
                                  </p:childTnLst>
                                </p:cTn>
                              </p:par>
                            </p:childTnLst>
                          </p:cTn>
                        </p:par>
                        <p:par>
                          <p:cTn id="33" fill="hold">
                            <p:stCondLst>
                              <p:cond delay="2100"/>
                            </p:stCondLst>
                            <p:childTnLst>
                              <p:par>
                                <p:cTn id="34" presetID="22" presetClass="entr" presetSubtype="8" fill="hold" grpId="0" nodeType="afterEffect">
                                  <p:stCondLst>
                                    <p:cond delay="0"/>
                                  </p:stCondLst>
                                  <p:childTnLst>
                                    <p:set>
                                      <p:cBhvr>
                                        <p:cTn id="35" dur="1" fill="hold">
                                          <p:stCondLst>
                                            <p:cond delay="0"/>
                                          </p:stCondLst>
                                        </p:cTn>
                                        <p:tgtEl>
                                          <p:spTgt spid="11">
                                            <p:txEl>
                                              <p:pRg st="0" end="0"/>
                                            </p:txEl>
                                          </p:spTgt>
                                        </p:tgtEl>
                                        <p:attrNameLst>
                                          <p:attrName>style.visibility</p:attrName>
                                        </p:attrNameLst>
                                      </p:cBhvr>
                                      <p:to>
                                        <p:strVal val="visible"/>
                                      </p:to>
                                    </p:set>
                                    <p:animEffect transition="in" filter="wipe(left)">
                                      <p:cBhvr>
                                        <p:cTn id="36" dur="300"/>
                                        <p:tgtEl>
                                          <p:spTgt spid="11">
                                            <p:txEl>
                                              <p:pRg st="0" end="0"/>
                                            </p:txEl>
                                          </p:spTgt>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31"/>
                                        </p:tgtEl>
                                        <p:attrNameLst>
                                          <p:attrName>style.visibility</p:attrName>
                                        </p:attrNameLst>
                                      </p:cBhvr>
                                      <p:to>
                                        <p:strVal val="visible"/>
                                      </p:to>
                                    </p:set>
                                    <p:anim calcmode="lin" valueType="num">
                                      <p:cBhvr>
                                        <p:cTn id="39" dur="500" fill="hold"/>
                                        <p:tgtEl>
                                          <p:spTgt spid="31"/>
                                        </p:tgtEl>
                                        <p:attrNameLst>
                                          <p:attrName>ppt_w</p:attrName>
                                        </p:attrNameLst>
                                      </p:cBhvr>
                                      <p:tavLst>
                                        <p:tav tm="0">
                                          <p:val>
                                            <p:fltVal val="0"/>
                                          </p:val>
                                        </p:tav>
                                        <p:tav tm="100000">
                                          <p:val>
                                            <p:strVal val="#ppt_w"/>
                                          </p:val>
                                        </p:tav>
                                      </p:tavLst>
                                    </p:anim>
                                    <p:anim calcmode="lin" valueType="num">
                                      <p:cBhvr>
                                        <p:cTn id="40" dur="500" fill="hold"/>
                                        <p:tgtEl>
                                          <p:spTgt spid="31"/>
                                        </p:tgtEl>
                                        <p:attrNameLst>
                                          <p:attrName>ppt_h</p:attrName>
                                        </p:attrNameLst>
                                      </p:cBhvr>
                                      <p:tavLst>
                                        <p:tav tm="0">
                                          <p:val>
                                            <p:fltVal val="0"/>
                                          </p:val>
                                        </p:tav>
                                        <p:tav tm="100000">
                                          <p:val>
                                            <p:strVal val="#ppt_h"/>
                                          </p:val>
                                        </p:tav>
                                      </p:tavLst>
                                    </p:anim>
                                    <p:animEffect transition="in" filter="fade">
                                      <p:cBhvr>
                                        <p:cTn id="41" dur="500"/>
                                        <p:tgtEl>
                                          <p:spTgt spid="31"/>
                                        </p:tgtEl>
                                      </p:cBhvr>
                                    </p:animEffect>
                                  </p:childTnLst>
                                </p:cTn>
                              </p:par>
                            </p:childTnLst>
                          </p:cTn>
                        </p:par>
                        <p:par>
                          <p:cTn id="42" fill="hold">
                            <p:stCondLst>
                              <p:cond delay="2600"/>
                            </p:stCondLst>
                            <p:childTnLst>
                              <p:par>
                                <p:cTn id="43" presetID="10" presetClass="entr" presetSubtype="0" fill="hold" grpId="0" nodeType="afterEffect">
                                  <p:stCondLst>
                                    <p:cond delay="0"/>
                                  </p:stCondLst>
                                  <p:childTnLst>
                                    <p:set>
                                      <p:cBhvr>
                                        <p:cTn id="44" dur="1" fill="hold">
                                          <p:stCondLst>
                                            <p:cond delay="0"/>
                                          </p:stCondLst>
                                        </p:cTn>
                                        <p:tgtEl>
                                          <p:spTgt spid="32"/>
                                        </p:tgtEl>
                                        <p:attrNameLst>
                                          <p:attrName>style.visibility</p:attrName>
                                        </p:attrNameLst>
                                      </p:cBhvr>
                                      <p:to>
                                        <p:strVal val="visible"/>
                                      </p:to>
                                    </p:set>
                                    <p:animEffect transition="in" filter="fade">
                                      <p:cBhvr>
                                        <p:cTn id="4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build="p"/>
      <p:bldP spid="8" grpId="0" animBg="1"/>
      <p:bldP spid="9" grpId="0" build="p"/>
      <p:bldP spid="10" grpId="0" animBg="1"/>
      <p:bldP spid="11" grpId="0" build="p"/>
      <p:bldP spid="31" grpId="0" animBg="1"/>
      <p:bldP spid="32"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8">
            <a:extLst>
              <a:ext uri="{FF2B5EF4-FFF2-40B4-BE49-F238E27FC236}">
                <a16:creationId xmlns:a16="http://schemas.microsoft.com/office/drawing/2014/main" id="{13AC680F-717B-4D28-AB50-61BCD4578EC1}"/>
              </a:ext>
            </a:extLst>
          </p:cNvPr>
          <p:cNvSpPr txBox="1"/>
          <p:nvPr/>
        </p:nvSpPr>
        <p:spPr>
          <a:xfrm>
            <a:off x="2492578" y="2588926"/>
            <a:ext cx="7206845" cy="110799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6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Marketing Approach</a:t>
            </a:r>
          </a:p>
        </p:txBody>
      </p:sp>
      <p:sp>
        <p:nvSpPr>
          <p:cNvPr id="7" name="Rectangle 24">
            <a:extLst>
              <a:ext uri="{FF2B5EF4-FFF2-40B4-BE49-F238E27FC236}">
                <a16:creationId xmlns:a16="http://schemas.microsoft.com/office/drawing/2014/main" id="{BF0543D1-8C2C-49C8-AE0E-3047956273B6}"/>
              </a:ext>
            </a:extLst>
          </p:cNvPr>
          <p:cNvSpPr/>
          <p:nvPr/>
        </p:nvSpPr>
        <p:spPr>
          <a:xfrm>
            <a:off x="3835036" y="3696922"/>
            <a:ext cx="4138747"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48308099"/>
      </p:ext>
    </p:extLst>
  </p:cSld>
  <p:clrMapOvr>
    <a:masterClrMapping/>
  </p:clrMapOvr>
  <mc:AlternateContent xmlns:mc="http://schemas.openxmlformats.org/markup-compatibility/2006" xmlns:p14="http://schemas.microsoft.com/office/powerpoint/2010/main">
    <mc:Choice Requires="p14">
      <p:transition p14:dur="250" advClick="0" advTm="10">
        <p:split orient="vert"/>
      </p:transition>
    </mc:Choice>
    <mc:Fallback xmlns="">
      <p:transition advClick="0" advTm="10">
        <p:split orient="vert"/>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952603" y="1429127"/>
            <a:ext cx="3050845" cy="4605902"/>
            <a:chOff x="1066291" y="2029940"/>
            <a:chExt cx="2281376" cy="3275714"/>
          </a:xfrm>
        </p:grpSpPr>
        <p:sp>
          <p:nvSpPr>
            <p:cNvPr id="4" name="Rounded Rectangle 3"/>
            <p:cNvSpPr/>
            <p:nvPr/>
          </p:nvSpPr>
          <p:spPr>
            <a:xfrm>
              <a:off x="1066291" y="2029940"/>
              <a:ext cx="2269165" cy="3275714"/>
            </a:xfrm>
            <a:prstGeom prst="roundRect">
              <a:avLst>
                <a:gd name="adj" fmla="val 4016"/>
              </a:avLst>
            </a:prstGeom>
            <a:solidFill>
              <a:schemeClr val="bg1"/>
            </a:solidFill>
            <a:ln w="3175">
              <a:solidFill>
                <a:schemeClr val="bg1">
                  <a:lumMod val="85000"/>
                </a:schemeClr>
              </a:solid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p:cNvSpPr/>
            <p:nvPr/>
          </p:nvSpPr>
          <p:spPr>
            <a:xfrm>
              <a:off x="1078502" y="2403493"/>
              <a:ext cx="2269165"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1313854" y="2937831"/>
              <a:ext cx="1941578" cy="459670"/>
            </a:xfrm>
            <a:prstGeom prst="rect">
              <a:avLst/>
            </a:prstGeom>
          </p:spPr>
          <p:txBody>
            <a:bodyPr wrap="square">
              <a:spAutoFit/>
            </a:bodyPr>
            <a:lstStyle/>
            <a:p>
              <a:pPr marL="342900" lvl="0" indent="-342900">
                <a:spcAft>
                  <a:spcPts val="0"/>
                </a:spcAft>
                <a:buFont typeface="+mj-lt"/>
                <a:buAutoNum type="alphaLcParenR"/>
              </a:pPr>
              <a:r>
                <a:rPr lang="en-US" altLang="zh-CN" kern="100" dirty="0">
                  <a:solidFill>
                    <a:schemeClr val="tx1">
                      <a:lumMod val="75000"/>
                      <a:lumOff val="25000"/>
                    </a:schemeClr>
                  </a:solidFill>
                  <a:latin typeface="Calibri" panose="020F0502020204030204" pitchFamily="34" charset="0"/>
                  <a:cs typeface="Times New Roman" panose="02020603050405020304" pitchFamily="18" charset="0"/>
                </a:rPr>
                <a:t>disabled</a:t>
              </a:r>
              <a:endParaRPr lang="zh-CN" altLang="zh-CN" kern="100" dirty="0">
                <a:solidFill>
                  <a:schemeClr val="tx1">
                    <a:lumMod val="75000"/>
                    <a:lumOff val="25000"/>
                  </a:schemeClr>
                </a:solidFill>
                <a:latin typeface="Calibri" panose="020F0502020204030204" pitchFamily="34" charset="0"/>
                <a:cs typeface="Times New Roman" panose="02020603050405020304" pitchFamily="18" charset="0"/>
              </a:endParaRPr>
            </a:p>
            <a:p>
              <a:pPr marL="342900" lvl="0" indent="-342900">
                <a:spcAft>
                  <a:spcPts val="0"/>
                </a:spcAft>
                <a:buFont typeface="+mj-lt"/>
                <a:buAutoNum type="alphaLcParenR"/>
              </a:pPr>
              <a:r>
                <a:rPr lang="en-US" altLang="zh-CN" kern="100" dirty="0">
                  <a:solidFill>
                    <a:schemeClr val="tx1">
                      <a:lumMod val="75000"/>
                      <a:lumOff val="25000"/>
                    </a:schemeClr>
                  </a:solidFill>
                  <a:latin typeface="Calibri" panose="020F0502020204030204" pitchFamily="34" charset="0"/>
                  <a:cs typeface="Times New Roman" panose="02020603050405020304" pitchFamily="18" charset="0"/>
                </a:rPr>
                <a:t>Babies or elderly</a:t>
              </a:r>
              <a:endParaRPr lang="zh-CN" altLang="zh-CN" kern="100" dirty="0">
                <a:solidFill>
                  <a:schemeClr val="tx1">
                    <a:lumMod val="75000"/>
                    <a:lumOff val="25000"/>
                  </a:schemeClr>
                </a:solidFill>
                <a:latin typeface="Calibri" panose="020F0502020204030204" pitchFamily="34" charset="0"/>
                <a:cs typeface="Times New Roman" panose="02020603050405020304" pitchFamily="18" charset="0"/>
              </a:endParaRPr>
            </a:p>
          </p:txBody>
        </p:sp>
        <p:sp>
          <p:nvSpPr>
            <p:cNvPr id="8" name="TextBox 7"/>
            <p:cNvSpPr txBox="1"/>
            <p:nvPr/>
          </p:nvSpPr>
          <p:spPr>
            <a:xfrm>
              <a:off x="1393287" y="2528289"/>
              <a:ext cx="1615178" cy="284558"/>
            </a:xfrm>
            <a:prstGeom prst="rect">
              <a:avLst/>
            </a:prstGeom>
            <a:noFill/>
          </p:spPr>
          <p:txBody>
            <a:bodyPr wrap="none" rtlCol="0">
              <a:spAutoFit/>
            </a:bodyPr>
            <a:lstStyle/>
            <a:p>
              <a:pPr algn="ctr"/>
              <a:r>
                <a:rPr lang="en-US" sz="2000" dirty="0">
                  <a:solidFill>
                    <a:schemeClr val="bg1"/>
                  </a:solidFill>
                  <a:latin typeface="Roboto" panose="02000000000000000000" pitchFamily="2" charset="0"/>
                  <a:ea typeface="Roboto" panose="02000000000000000000" pitchFamily="2" charset="0"/>
                </a:rPr>
                <a:t>TARGET USERS</a:t>
              </a:r>
            </a:p>
          </p:txBody>
        </p:sp>
      </p:grpSp>
      <p:grpSp>
        <p:nvGrpSpPr>
          <p:cNvPr id="3" name="Group 2"/>
          <p:cNvGrpSpPr/>
          <p:nvPr/>
        </p:nvGrpSpPr>
        <p:grpSpPr>
          <a:xfrm>
            <a:off x="969696" y="1436083"/>
            <a:ext cx="6496173" cy="4605902"/>
            <a:chOff x="1074466" y="2029940"/>
            <a:chExt cx="4857742" cy="3275714"/>
          </a:xfrm>
        </p:grpSpPr>
        <p:sp>
          <p:nvSpPr>
            <p:cNvPr id="25" name="Rounded Rectangle 24"/>
            <p:cNvSpPr/>
            <p:nvPr/>
          </p:nvSpPr>
          <p:spPr>
            <a:xfrm>
              <a:off x="3663043" y="2029940"/>
              <a:ext cx="2269165" cy="3275714"/>
            </a:xfrm>
            <a:prstGeom prst="roundRect">
              <a:avLst>
                <a:gd name="adj" fmla="val 4016"/>
              </a:avLst>
            </a:prstGeom>
            <a:solidFill>
              <a:schemeClr val="bg1"/>
            </a:solidFill>
            <a:ln w="3175">
              <a:solidFill>
                <a:schemeClr val="bg1">
                  <a:lumMod val="85000"/>
                </a:schemeClr>
              </a:solid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p:cNvSpPr/>
            <p:nvPr/>
          </p:nvSpPr>
          <p:spPr>
            <a:xfrm>
              <a:off x="1074466" y="3669295"/>
              <a:ext cx="2269165" cy="45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1257180" y="4218804"/>
              <a:ext cx="2269165" cy="656672"/>
            </a:xfrm>
            <a:prstGeom prst="rect">
              <a:avLst/>
            </a:prstGeom>
          </p:spPr>
          <p:txBody>
            <a:bodyPr wrap="square">
              <a:spAutoFit/>
            </a:bodyPr>
            <a:lstStyle/>
            <a:p>
              <a:pPr marL="342900" lvl="0" indent="-342900">
                <a:spcAft>
                  <a:spcPts val="0"/>
                </a:spcAft>
                <a:buFont typeface="+mj-lt"/>
                <a:buAutoNum type="alphaLcParenR"/>
              </a:pPr>
              <a:r>
                <a:rPr lang="en-US" altLang="zh-CN" kern="100" dirty="0">
                  <a:solidFill>
                    <a:schemeClr val="tx1">
                      <a:lumMod val="85000"/>
                      <a:lumOff val="15000"/>
                    </a:schemeClr>
                  </a:solidFill>
                  <a:latin typeface="Calibri" panose="020F0502020204030204" pitchFamily="34" charset="0"/>
                  <a:cs typeface="Times New Roman" panose="02020603050405020304" pitchFamily="18" charset="0"/>
                </a:rPr>
                <a:t>individuals: home care</a:t>
              </a:r>
              <a:endParaRPr lang="zh-CN" altLang="zh-CN" kern="100" dirty="0">
                <a:solidFill>
                  <a:schemeClr val="tx1">
                    <a:lumMod val="85000"/>
                    <a:lumOff val="15000"/>
                  </a:schemeClr>
                </a:solidFill>
                <a:latin typeface="Calibri" panose="020F0502020204030204" pitchFamily="34" charset="0"/>
                <a:cs typeface="Times New Roman" panose="02020603050405020304" pitchFamily="18" charset="0"/>
              </a:endParaRPr>
            </a:p>
            <a:p>
              <a:pPr marL="342900" lvl="0" indent="-342900">
                <a:spcAft>
                  <a:spcPts val="0"/>
                </a:spcAft>
                <a:buFont typeface="+mj-lt"/>
                <a:buAutoNum type="alphaLcParenR"/>
              </a:pPr>
              <a:r>
                <a:rPr lang="en-US" altLang="zh-CN" kern="100" dirty="0">
                  <a:solidFill>
                    <a:schemeClr val="tx1">
                      <a:lumMod val="85000"/>
                      <a:lumOff val="15000"/>
                    </a:schemeClr>
                  </a:solidFill>
                  <a:latin typeface="Calibri" panose="020F0502020204030204" pitchFamily="34" charset="0"/>
                  <a:cs typeface="Times New Roman" panose="02020603050405020304" pitchFamily="18" charset="0"/>
                </a:rPr>
                <a:t>businesses: hospital, nursing home</a:t>
              </a:r>
              <a:endParaRPr lang="zh-CN" altLang="zh-CN" kern="100" dirty="0">
                <a:solidFill>
                  <a:schemeClr val="tx1">
                    <a:lumMod val="85000"/>
                    <a:lumOff val="15000"/>
                  </a:schemeClr>
                </a:solidFill>
                <a:latin typeface="Calibri" panose="020F0502020204030204" pitchFamily="34" charset="0"/>
                <a:cs typeface="Times New Roman" panose="02020603050405020304" pitchFamily="18" charset="0"/>
              </a:endParaRPr>
            </a:p>
          </p:txBody>
        </p:sp>
        <p:sp>
          <p:nvSpPr>
            <p:cNvPr id="30" name="TextBox 29"/>
            <p:cNvSpPr txBox="1"/>
            <p:nvPr/>
          </p:nvSpPr>
          <p:spPr>
            <a:xfrm>
              <a:off x="1120897" y="3782479"/>
              <a:ext cx="2176316" cy="284558"/>
            </a:xfrm>
            <a:prstGeom prst="rect">
              <a:avLst/>
            </a:prstGeom>
            <a:noFill/>
          </p:spPr>
          <p:txBody>
            <a:bodyPr wrap="none" rtlCol="0">
              <a:spAutoFit/>
            </a:bodyPr>
            <a:lstStyle/>
            <a:p>
              <a:pPr algn="ctr"/>
              <a:r>
                <a:rPr lang="en-US" sz="2000" dirty="0">
                  <a:solidFill>
                    <a:schemeClr val="bg1"/>
                  </a:solidFill>
                  <a:latin typeface="Roboto" panose="02000000000000000000" pitchFamily="2" charset="0"/>
                  <a:ea typeface="Roboto" panose="02000000000000000000" pitchFamily="2" charset="0"/>
                </a:rPr>
                <a:t>TARGET CUSTOMERS</a:t>
              </a:r>
            </a:p>
          </p:txBody>
        </p:sp>
      </p:grpSp>
      <p:grpSp>
        <p:nvGrpSpPr>
          <p:cNvPr id="6" name="Group 5"/>
          <p:cNvGrpSpPr/>
          <p:nvPr/>
        </p:nvGrpSpPr>
        <p:grpSpPr>
          <a:xfrm>
            <a:off x="4448450" y="1436083"/>
            <a:ext cx="6447188" cy="4605902"/>
            <a:chOff x="3707848" y="2029940"/>
            <a:chExt cx="4821110" cy="3275714"/>
          </a:xfrm>
        </p:grpSpPr>
        <p:sp>
          <p:nvSpPr>
            <p:cNvPr id="31" name="Rounded Rectangle 30"/>
            <p:cNvSpPr/>
            <p:nvPr/>
          </p:nvSpPr>
          <p:spPr>
            <a:xfrm>
              <a:off x="6259793" y="2029940"/>
              <a:ext cx="2269165" cy="3275714"/>
            </a:xfrm>
            <a:prstGeom prst="roundRect">
              <a:avLst>
                <a:gd name="adj" fmla="val 4016"/>
              </a:avLst>
            </a:prstGeom>
            <a:solidFill>
              <a:schemeClr val="bg1"/>
            </a:solidFill>
            <a:ln w="3175">
              <a:solidFill>
                <a:schemeClr val="bg1">
                  <a:lumMod val="85000"/>
                </a:schemeClr>
              </a:solid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3707848" y="2403493"/>
              <a:ext cx="2269165" cy="457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4077715" y="2928910"/>
              <a:ext cx="1613992" cy="558170"/>
            </a:xfrm>
            <a:prstGeom prst="rect">
              <a:avLst/>
            </a:prstGeom>
          </p:spPr>
          <p:txBody>
            <a:bodyPr wrap="square">
              <a:spAutoFit/>
            </a:bodyPr>
            <a:lstStyle/>
            <a:p>
              <a:pPr marL="342900" indent="-342900">
                <a:buFont typeface="+mj-lt"/>
                <a:buAutoNum type="alphaLcParenR"/>
              </a:pPr>
              <a:r>
                <a:rPr lang="en-US" altLang="zh-CN" kern="100" dirty="0">
                  <a:solidFill>
                    <a:schemeClr val="tx1">
                      <a:lumMod val="75000"/>
                      <a:lumOff val="25000"/>
                    </a:schemeClr>
                  </a:solidFill>
                  <a:latin typeface="Calibri" panose="020F0502020204030204" pitchFamily="34" charset="0"/>
                  <a:cs typeface="Times New Roman" panose="02020603050405020304" pitchFamily="18" charset="0"/>
                </a:rPr>
                <a:t>Online</a:t>
              </a:r>
              <a:endParaRPr lang="zh-CN" altLang="zh-CN" kern="100" dirty="0">
                <a:solidFill>
                  <a:schemeClr val="tx1">
                    <a:lumMod val="75000"/>
                    <a:lumOff val="25000"/>
                  </a:schemeClr>
                </a:solidFill>
                <a:latin typeface="Calibri" panose="020F0502020204030204" pitchFamily="34" charset="0"/>
                <a:cs typeface="Times New Roman" panose="02020603050405020304" pitchFamily="18" charset="0"/>
              </a:endParaRPr>
            </a:p>
            <a:p>
              <a:pPr marL="342900" indent="-342900">
                <a:buFont typeface="+mj-lt"/>
                <a:buAutoNum type="alphaLcParenR"/>
              </a:pPr>
              <a:r>
                <a:rPr lang="en-US" altLang="zh-CN" kern="100" dirty="0">
                  <a:solidFill>
                    <a:schemeClr val="tx1">
                      <a:lumMod val="75000"/>
                      <a:lumOff val="25000"/>
                    </a:schemeClr>
                  </a:solidFill>
                  <a:latin typeface="Calibri" panose="020F0502020204030204" pitchFamily="34" charset="0"/>
                  <a:cs typeface="Times New Roman" panose="02020603050405020304" pitchFamily="18" charset="0"/>
                </a:rPr>
                <a:t>Offline</a:t>
              </a:r>
              <a:endParaRPr lang="zh-CN" altLang="zh-CN" kern="100" dirty="0">
                <a:solidFill>
                  <a:schemeClr val="tx1">
                    <a:lumMod val="75000"/>
                    <a:lumOff val="25000"/>
                  </a:schemeClr>
                </a:solidFill>
                <a:latin typeface="Calibri" panose="020F0502020204030204" pitchFamily="34" charset="0"/>
                <a:cs typeface="Times New Roman" panose="02020603050405020304" pitchFamily="18" charset="0"/>
              </a:endParaRPr>
            </a:p>
            <a:p>
              <a:pPr algn="ctr"/>
              <a:endParaRPr lang="en-US" sz="900" dirty="0">
                <a:solidFill>
                  <a:schemeClr val="bg1">
                    <a:lumMod val="65000"/>
                  </a:schemeClr>
                </a:solidFill>
                <a:latin typeface="Roboto" panose="02000000000000000000" pitchFamily="2" charset="0"/>
                <a:ea typeface="Roboto" panose="02000000000000000000" pitchFamily="2" charset="0"/>
              </a:endParaRPr>
            </a:p>
          </p:txBody>
        </p:sp>
        <p:sp>
          <p:nvSpPr>
            <p:cNvPr id="36" name="TextBox 35"/>
            <p:cNvSpPr txBox="1"/>
            <p:nvPr/>
          </p:nvSpPr>
          <p:spPr>
            <a:xfrm>
              <a:off x="3886947" y="2516677"/>
              <a:ext cx="1910971" cy="284558"/>
            </a:xfrm>
            <a:prstGeom prst="rect">
              <a:avLst/>
            </a:prstGeom>
            <a:noFill/>
          </p:spPr>
          <p:txBody>
            <a:bodyPr wrap="none" rtlCol="0">
              <a:spAutoFit/>
            </a:bodyPr>
            <a:lstStyle/>
            <a:p>
              <a:pPr algn="ctr"/>
              <a:r>
                <a:rPr lang="en-US" sz="2000" dirty="0">
                  <a:solidFill>
                    <a:schemeClr val="bg1"/>
                  </a:solidFill>
                  <a:latin typeface="Roboto" panose="02000000000000000000" pitchFamily="2" charset="0"/>
                  <a:ea typeface="Roboto" panose="02000000000000000000" pitchFamily="2" charset="0"/>
                </a:rPr>
                <a:t>SALES CHANNELS </a:t>
              </a:r>
            </a:p>
          </p:txBody>
        </p:sp>
      </p:grpSp>
      <p:sp>
        <p:nvSpPr>
          <p:cNvPr id="46" name="TextBox 18">
            <a:extLst>
              <a:ext uri="{FF2B5EF4-FFF2-40B4-BE49-F238E27FC236}">
                <a16:creationId xmlns:a16="http://schemas.microsoft.com/office/drawing/2014/main" id="{AEE49F5F-1FA6-4147-9E5B-A19CDF7C5E6C}"/>
              </a:ext>
            </a:extLst>
          </p:cNvPr>
          <p:cNvSpPr txBox="1"/>
          <p:nvPr/>
        </p:nvSpPr>
        <p:spPr>
          <a:xfrm>
            <a:off x="3875917" y="502180"/>
            <a:ext cx="4440318" cy="707886"/>
          </a:xfrm>
          <a:prstGeom prst="rect">
            <a:avLst/>
          </a:prstGeom>
          <a:noFill/>
        </p:spPr>
        <p:txBody>
          <a:bodyPr wrap="none" rtlCol="0">
            <a:spAutoFit/>
          </a:bodyPr>
          <a:lstStyle/>
          <a:p>
            <a:pPr algn="ctr"/>
            <a:r>
              <a:rPr lang="en-US" altLang="zh-CN" sz="4000" dirty="0">
                <a:solidFill>
                  <a:schemeClr val="tx1">
                    <a:lumMod val="65000"/>
                    <a:lumOff val="35000"/>
                  </a:schemeClr>
                </a:solidFill>
                <a:latin typeface="Dense" panose="02000000000000000000" pitchFamily="50" charset="0"/>
                <a:ea typeface="Roboto" panose="02000000000000000000" pitchFamily="2" charset="0"/>
              </a:rPr>
              <a:t>Marketing Approach</a:t>
            </a:r>
          </a:p>
        </p:txBody>
      </p:sp>
      <p:sp>
        <p:nvSpPr>
          <p:cNvPr id="48" name="Rectangle 24">
            <a:extLst>
              <a:ext uri="{FF2B5EF4-FFF2-40B4-BE49-F238E27FC236}">
                <a16:creationId xmlns:a16="http://schemas.microsoft.com/office/drawing/2014/main" id="{0535023F-11F6-48DE-8ED9-E8EEA23E8313}"/>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矩形 49">
            <a:extLst>
              <a:ext uri="{FF2B5EF4-FFF2-40B4-BE49-F238E27FC236}">
                <a16:creationId xmlns:a16="http://schemas.microsoft.com/office/drawing/2014/main" id="{B595928A-7313-400E-A0DE-05648ED2CC56}"/>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PART 3  BUSINESS POTENTIAL</a:t>
            </a:r>
          </a:p>
        </p:txBody>
      </p:sp>
      <p:sp>
        <p:nvSpPr>
          <p:cNvPr id="52" name="TextBox 21">
            <a:extLst>
              <a:ext uri="{FF2B5EF4-FFF2-40B4-BE49-F238E27FC236}">
                <a16:creationId xmlns:a16="http://schemas.microsoft.com/office/drawing/2014/main" id="{988D79EB-CC4A-403C-BC0F-BDC8C165C736}"/>
              </a:ext>
            </a:extLst>
          </p:cNvPr>
          <p:cNvSpPr txBox="1"/>
          <p:nvPr/>
        </p:nvSpPr>
        <p:spPr>
          <a:xfrm>
            <a:off x="3981479" y="6423771"/>
            <a:ext cx="4229043" cy="230832"/>
          </a:xfrm>
          <a:prstGeom prst="rect">
            <a:avLst/>
          </a:prstGeom>
          <a:noFill/>
        </p:spPr>
        <p:txBody>
          <a:bodyPr wrap="none" rtlCol="0">
            <a:spAutoFit/>
          </a:bodyPr>
          <a:lstStyle/>
          <a:p>
            <a:r>
              <a:rPr lang="en-US" sz="900" dirty="0">
                <a:solidFill>
                  <a:schemeClr val="bg1">
                    <a:lumMod val="65000"/>
                  </a:schemeClr>
                </a:solidFill>
                <a:latin typeface="Roboto" panose="02000000000000000000" pitchFamily="2" charset="0"/>
                <a:ea typeface="Roboto" panose="02000000000000000000" pitchFamily="2" charset="0"/>
              </a:rPr>
              <a:t>GROUP 4 | Machine Learning, Robotics And Sensor Networks Summer School</a:t>
            </a:r>
          </a:p>
        </p:txBody>
      </p:sp>
      <p:sp>
        <p:nvSpPr>
          <p:cNvPr id="53" name="TextBox 23">
            <a:extLst>
              <a:ext uri="{FF2B5EF4-FFF2-40B4-BE49-F238E27FC236}">
                <a16:creationId xmlns:a16="http://schemas.microsoft.com/office/drawing/2014/main" id="{0B5883A9-DCC6-48BD-A5FE-CD9A482C86B3}"/>
              </a:ext>
            </a:extLst>
          </p:cNvPr>
          <p:cNvSpPr txBox="1"/>
          <p:nvPr/>
        </p:nvSpPr>
        <p:spPr>
          <a:xfrm>
            <a:off x="11173652" y="6423771"/>
            <a:ext cx="601447" cy="230832"/>
          </a:xfrm>
          <a:prstGeom prst="rect">
            <a:avLst/>
          </a:prstGeom>
          <a:noFill/>
        </p:spPr>
        <p:txBody>
          <a:bodyPr wrap="none" rtlCol="0">
            <a:spAutoFit/>
          </a:bodyPr>
          <a:lstStyle/>
          <a:p>
            <a:r>
              <a:rPr lang="en-US" altLang="zh-CN" sz="900" dirty="0">
                <a:solidFill>
                  <a:schemeClr val="bg1">
                    <a:lumMod val="65000"/>
                  </a:schemeClr>
                </a:solidFill>
                <a:latin typeface="Roboto" panose="02000000000000000000" pitchFamily="2" charset="0"/>
                <a:ea typeface="Roboto" panose="02000000000000000000" pitchFamily="2" charset="0"/>
              </a:rPr>
              <a:t>08/2018</a:t>
            </a:r>
            <a:endParaRPr lang="en-US" sz="900" dirty="0">
              <a:solidFill>
                <a:schemeClr val="bg1">
                  <a:lumMod val="65000"/>
                </a:schemeClr>
              </a:solidFill>
              <a:latin typeface="Roboto" panose="02000000000000000000" pitchFamily="2" charset="0"/>
              <a:ea typeface="Roboto" panose="02000000000000000000" pitchFamily="2" charset="0"/>
            </a:endParaRPr>
          </a:p>
        </p:txBody>
      </p:sp>
      <p:pic>
        <p:nvPicPr>
          <p:cNvPr id="54" name="图片 53">
            <a:extLst>
              <a:ext uri="{FF2B5EF4-FFF2-40B4-BE49-F238E27FC236}">
                <a16:creationId xmlns:a16="http://schemas.microsoft.com/office/drawing/2014/main" id="{8E8CD7C2-BC49-4719-B611-A229C0D9F54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grpSp>
        <p:nvGrpSpPr>
          <p:cNvPr id="7" name="组合 6">
            <a:extLst>
              <a:ext uri="{FF2B5EF4-FFF2-40B4-BE49-F238E27FC236}">
                <a16:creationId xmlns:a16="http://schemas.microsoft.com/office/drawing/2014/main" id="{49045AA2-7113-40B5-B1F5-74164F530449}"/>
              </a:ext>
            </a:extLst>
          </p:cNvPr>
          <p:cNvGrpSpPr/>
          <p:nvPr/>
        </p:nvGrpSpPr>
        <p:grpSpPr>
          <a:xfrm>
            <a:off x="4435749" y="3779241"/>
            <a:ext cx="5317852" cy="2180308"/>
            <a:chOff x="4435749" y="3779241"/>
            <a:chExt cx="5317852" cy="2180308"/>
          </a:xfrm>
        </p:grpSpPr>
        <p:sp>
          <p:nvSpPr>
            <p:cNvPr id="27" name="Rectangle 31">
              <a:extLst>
                <a:ext uri="{FF2B5EF4-FFF2-40B4-BE49-F238E27FC236}">
                  <a16:creationId xmlns:a16="http://schemas.microsoft.com/office/drawing/2014/main" id="{233BA6AB-9922-A448-885B-2AE836D58779}"/>
                </a:ext>
              </a:extLst>
            </p:cNvPr>
            <p:cNvSpPr/>
            <p:nvPr/>
          </p:nvSpPr>
          <p:spPr>
            <a:xfrm>
              <a:off x="4437564" y="3779241"/>
              <a:ext cx="3034516" cy="64285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Roboto" panose="02000000000000000000" pitchFamily="2" charset="0"/>
                  <a:ea typeface="Roboto" panose="02000000000000000000" pitchFamily="2" charset="0"/>
                </a:rPr>
                <a:t>KEY ACTIVITIES</a:t>
              </a:r>
            </a:p>
          </p:txBody>
        </p:sp>
        <p:sp>
          <p:nvSpPr>
            <p:cNvPr id="28" name="Rectangle 19">
              <a:extLst>
                <a:ext uri="{FF2B5EF4-FFF2-40B4-BE49-F238E27FC236}">
                  <a16:creationId xmlns:a16="http://schemas.microsoft.com/office/drawing/2014/main" id="{D6DB0070-77EF-E14B-8A86-7AD6993027BD}"/>
                </a:ext>
              </a:extLst>
            </p:cNvPr>
            <p:cNvSpPr/>
            <p:nvPr/>
          </p:nvSpPr>
          <p:spPr>
            <a:xfrm>
              <a:off x="4435749" y="4482221"/>
              <a:ext cx="5317852" cy="1477328"/>
            </a:xfrm>
            <a:prstGeom prst="rect">
              <a:avLst/>
            </a:prstGeom>
          </p:spPr>
          <p:txBody>
            <a:bodyPr wrap="square">
              <a:spAutoFit/>
            </a:bodyPr>
            <a:lstStyle/>
            <a:p>
              <a:pPr marL="342900" lvl="0" indent="-342900" algn="just">
                <a:spcAft>
                  <a:spcPts val="0"/>
                </a:spcAft>
                <a:buFont typeface="+mj-lt"/>
                <a:buAutoNum type="alphaLcParenR"/>
              </a:pPr>
              <a:r>
                <a:rPr lang="en-US" altLang="zh-CN" kern="100" dirty="0">
                  <a:solidFill>
                    <a:schemeClr val="tx1">
                      <a:lumMod val="85000"/>
                      <a:lumOff val="15000"/>
                    </a:schemeClr>
                  </a:solidFill>
                  <a:latin typeface="Calibri" panose="020F0502020204030204" pitchFamily="34" charset="0"/>
                  <a:cs typeface="Times New Roman" panose="02020603050405020304" pitchFamily="18" charset="0"/>
                </a:rPr>
                <a:t>Membership system. 	</a:t>
              </a:r>
              <a:endParaRPr lang="zh-CN" altLang="zh-CN" kern="100" dirty="0">
                <a:solidFill>
                  <a:schemeClr val="tx1">
                    <a:lumMod val="85000"/>
                    <a:lumOff val="15000"/>
                  </a:schemeClr>
                </a:solidFill>
                <a:latin typeface="Calibri" panose="020F0502020204030204" pitchFamily="34" charset="0"/>
                <a:cs typeface="Times New Roman" panose="02020603050405020304" pitchFamily="18" charset="0"/>
              </a:endParaRPr>
            </a:p>
            <a:p>
              <a:pPr marL="342900" lvl="0" indent="-342900" algn="just">
                <a:spcAft>
                  <a:spcPts val="0"/>
                </a:spcAft>
                <a:buFont typeface="+mj-lt"/>
                <a:buAutoNum type="alphaLcParenR"/>
              </a:pPr>
              <a:r>
                <a:rPr lang="en-US" altLang="zh-CN" kern="100" dirty="0">
                  <a:solidFill>
                    <a:schemeClr val="tx1">
                      <a:lumMod val="85000"/>
                      <a:lumOff val="15000"/>
                    </a:schemeClr>
                  </a:solidFill>
                  <a:latin typeface="Calibri" panose="020F0502020204030204" pitchFamily="34" charset="0"/>
                  <a:cs typeface="Times New Roman" panose="02020603050405020304" pitchFamily="18" charset="0"/>
                </a:rPr>
                <a:t>Trial services</a:t>
              </a:r>
            </a:p>
            <a:p>
              <a:pPr marL="342900" lvl="0" indent="-342900" algn="just">
                <a:spcAft>
                  <a:spcPts val="0"/>
                </a:spcAft>
                <a:buFont typeface="+mj-lt"/>
                <a:buAutoNum type="alphaLcParenR"/>
              </a:pPr>
              <a:r>
                <a:rPr lang="en-US" altLang="zh-CN" kern="100" dirty="0">
                  <a:solidFill>
                    <a:schemeClr val="tx1">
                      <a:lumMod val="85000"/>
                      <a:lumOff val="15000"/>
                    </a:schemeClr>
                  </a:solidFill>
                  <a:latin typeface="Calibri" panose="020F0502020204030204" pitchFamily="34" charset="0"/>
                  <a:cs typeface="Times New Roman" panose="02020603050405020304" pitchFamily="18" charset="0"/>
                </a:rPr>
                <a:t>After-sales services</a:t>
              </a:r>
            </a:p>
            <a:p>
              <a:pPr marL="342900" lvl="0" indent="-342900" algn="just">
                <a:spcAft>
                  <a:spcPts val="0"/>
                </a:spcAft>
                <a:buFont typeface="+mj-lt"/>
                <a:buAutoNum type="alphaLcParenR"/>
              </a:pPr>
              <a:r>
                <a:rPr lang="en-US" altLang="zh-CN" kern="100" dirty="0">
                  <a:solidFill>
                    <a:schemeClr val="tx1">
                      <a:lumMod val="85000"/>
                      <a:lumOff val="15000"/>
                    </a:schemeClr>
                  </a:solidFill>
                  <a:latin typeface="Calibri" panose="020F0502020204030204" pitchFamily="34" charset="0"/>
                  <a:cs typeface="Times New Roman" panose="02020603050405020304" pitchFamily="18" charset="0"/>
                </a:rPr>
                <a:t>Complementary products </a:t>
              </a:r>
            </a:p>
            <a:p>
              <a:pPr lvl="0" algn="just">
                <a:spcAft>
                  <a:spcPts val="0"/>
                </a:spcAft>
              </a:pPr>
              <a:r>
                <a:rPr lang="en-US" altLang="zh-CN" kern="100" dirty="0">
                  <a:solidFill>
                    <a:schemeClr val="tx1">
                      <a:lumMod val="85000"/>
                      <a:lumOff val="15000"/>
                    </a:schemeClr>
                  </a:solidFill>
                  <a:latin typeface="Calibri" panose="020F0502020204030204" pitchFamily="34" charset="0"/>
                  <a:cs typeface="Times New Roman" panose="02020603050405020304" pitchFamily="18" charset="0"/>
                </a:rPr>
                <a:t>       and services</a:t>
              </a:r>
              <a:endParaRPr lang="zh-CN" altLang="zh-CN" kern="100" dirty="0">
                <a:solidFill>
                  <a:schemeClr val="tx1">
                    <a:lumMod val="85000"/>
                    <a:lumOff val="15000"/>
                  </a:schemeClr>
                </a:solidFill>
                <a:latin typeface="Calibri" panose="020F0502020204030204" pitchFamily="34" charset="0"/>
                <a:cs typeface="Times New Roman" panose="02020603050405020304" pitchFamily="18" charset="0"/>
              </a:endParaRPr>
            </a:p>
          </p:txBody>
        </p:sp>
      </p:grpSp>
      <p:grpSp>
        <p:nvGrpSpPr>
          <p:cNvPr id="9" name="组合 8">
            <a:extLst>
              <a:ext uri="{FF2B5EF4-FFF2-40B4-BE49-F238E27FC236}">
                <a16:creationId xmlns:a16="http://schemas.microsoft.com/office/drawing/2014/main" id="{F27340BB-DF1E-4E53-B63E-A49C3DF0A9BD}"/>
              </a:ext>
            </a:extLst>
          </p:cNvPr>
          <p:cNvGrpSpPr/>
          <p:nvPr/>
        </p:nvGrpSpPr>
        <p:grpSpPr>
          <a:xfrm>
            <a:off x="7877450" y="1980377"/>
            <a:ext cx="3034516" cy="3657232"/>
            <a:chOff x="7877450" y="1980377"/>
            <a:chExt cx="3034516" cy="3657232"/>
          </a:xfrm>
        </p:grpSpPr>
        <p:sp>
          <p:nvSpPr>
            <p:cNvPr id="33" name="Rectangle 31">
              <a:extLst>
                <a:ext uri="{FF2B5EF4-FFF2-40B4-BE49-F238E27FC236}">
                  <a16:creationId xmlns:a16="http://schemas.microsoft.com/office/drawing/2014/main" id="{E91026D9-B146-4B4A-B1F7-0333EBE96F60}"/>
                </a:ext>
              </a:extLst>
            </p:cNvPr>
            <p:cNvSpPr/>
            <p:nvPr/>
          </p:nvSpPr>
          <p:spPr>
            <a:xfrm>
              <a:off x="7877450" y="1980377"/>
              <a:ext cx="3034516" cy="64285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5">
              <a:extLst>
                <a:ext uri="{FF2B5EF4-FFF2-40B4-BE49-F238E27FC236}">
                  <a16:creationId xmlns:a16="http://schemas.microsoft.com/office/drawing/2014/main" id="{981A7462-CA83-6B4E-B24A-222104B461AA}"/>
                </a:ext>
              </a:extLst>
            </p:cNvPr>
            <p:cNvSpPr txBox="1"/>
            <p:nvPr/>
          </p:nvSpPr>
          <p:spPr>
            <a:xfrm>
              <a:off x="8116956" y="2139522"/>
              <a:ext cx="2555509" cy="400110"/>
            </a:xfrm>
            <a:prstGeom prst="rect">
              <a:avLst/>
            </a:prstGeom>
            <a:noFill/>
          </p:spPr>
          <p:txBody>
            <a:bodyPr wrap="none" rtlCol="0">
              <a:spAutoFit/>
            </a:bodyPr>
            <a:lstStyle/>
            <a:p>
              <a:pPr algn="ctr"/>
              <a:r>
                <a:rPr lang="en-US" altLang="zh-CN" sz="2000" dirty="0">
                  <a:solidFill>
                    <a:schemeClr val="bg1"/>
                  </a:solidFill>
                  <a:latin typeface="Roboto" panose="02000000000000000000" pitchFamily="2" charset="0"/>
                  <a:ea typeface="Roboto" panose="02000000000000000000" pitchFamily="2" charset="0"/>
                </a:rPr>
                <a:t>KEY PARTERNERS</a:t>
              </a:r>
            </a:p>
          </p:txBody>
        </p:sp>
        <p:sp>
          <p:nvSpPr>
            <p:cNvPr id="5" name="矩形 4">
              <a:extLst>
                <a:ext uri="{FF2B5EF4-FFF2-40B4-BE49-F238E27FC236}">
                  <a16:creationId xmlns:a16="http://schemas.microsoft.com/office/drawing/2014/main" id="{7E9ED33F-1F82-C84E-B11B-BF8A7450A6E4}"/>
                </a:ext>
              </a:extLst>
            </p:cNvPr>
            <p:cNvSpPr/>
            <p:nvPr/>
          </p:nvSpPr>
          <p:spPr>
            <a:xfrm>
              <a:off x="7981950" y="3052286"/>
              <a:ext cx="2781300" cy="2585323"/>
            </a:xfrm>
            <a:prstGeom prst="rect">
              <a:avLst/>
            </a:prstGeom>
          </p:spPr>
          <p:txBody>
            <a:bodyPr wrap="square">
              <a:spAutoFit/>
            </a:bodyPr>
            <a:lstStyle/>
            <a:p>
              <a:pPr marL="342900" lvl="0" indent="-342900">
                <a:spcAft>
                  <a:spcPts val="0"/>
                </a:spcAft>
                <a:buFont typeface="+mj-lt"/>
                <a:buAutoNum type="alphaLcParenR"/>
              </a:pPr>
              <a:r>
                <a:rPr lang="en-US" altLang="zh-CN" kern="100" dirty="0">
                  <a:solidFill>
                    <a:schemeClr val="tx1">
                      <a:lumMod val="75000"/>
                      <a:lumOff val="25000"/>
                    </a:schemeClr>
                  </a:solidFill>
                  <a:latin typeface="Calibri" panose="020F0502020204030204" pitchFamily="34" charset="0"/>
                  <a:cs typeface="Times New Roman" panose="02020603050405020304" pitchFamily="18" charset="0"/>
                </a:rPr>
                <a:t>Electronic business platforms, such as Suning and Jing Dong in China and Amazon abroad.</a:t>
              </a:r>
              <a:endParaRPr lang="zh-CN" altLang="zh-CN" kern="100" dirty="0">
                <a:solidFill>
                  <a:schemeClr val="tx1">
                    <a:lumMod val="75000"/>
                    <a:lumOff val="25000"/>
                  </a:schemeClr>
                </a:solidFill>
                <a:latin typeface="Calibri" panose="020F0502020204030204" pitchFamily="34" charset="0"/>
                <a:cs typeface="Times New Roman" panose="02020603050405020304" pitchFamily="18" charset="0"/>
              </a:endParaRPr>
            </a:p>
            <a:p>
              <a:pPr marL="342900" lvl="0" indent="-342900" algn="just">
                <a:spcAft>
                  <a:spcPts val="0"/>
                </a:spcAft>
                <a:buFont typeface="+mj-lt"/>
                <a:buAutoNum type="alphaLcParenR"/>
              </a:pPr>
              <a:r>
                <a:rPr lang="en-US" altLang="zh-CN" kern="100" dirty="0">
                  <a:solidFill>
                    <a:schemeClr val="tx1">
                      <a:lumMod val="75000"/>
                      <a:lumOff val="25000"/>
                    </a:schemeClr>
                  </a:solidFill>
                  <a:latin typeface="Calibri" panose="020F0502020204030204" pitchFamily="34" charset="0"/>
                  <a:cs typeface="Times New Roman" panose="02020603050405020304" pitchFamily="18" charset="0"/>
                </a:rPr>
                <a:t>Advertising companies.</a:t>
              </a:r>
              <a:endParaRPr lang="zh-CN" altLang="zh-CN" kern="100" dirty="0">
                <a:solidFill>
                  <a:schemeClr val="tx1">
                    <a:lumMod val="75000"/>
                    <a:lumOff val="25000"/>
                  </a:schemeClr>
                </a:solidFill>
                <a:latin typeface="Calibri" panose="020F0502020204030204" pitchFamily="34" charset="0"/>
                <a:cs typeface="Times New Roman" panose="02020603050405020304" pitchFamily="18" charset="0"/>
              </a:endParaRPr>
            </a:p>
            <a:p>
              <a:pPr marL="342900" lvl="0" indent="-342900" algn="just">
                <a:spcAft>
                  <a:spcPts val="0"/>
                </a:spcAft>
                <a:buFont typeface="+mj-lt"/>
                <a:buAutoNum type="alphaLcParenR"/>
              </a:pPr>
              <a:r>
                <a:rPr lang="en-US" altLang="zh-CN" kern="100" dirty="0">
                  <a:solidFill>
                    <a:schemeClr val="tx1">
                      <a:lumMod val="75000"/>
                      <a:lumOff val="25000"/>
                    </a:schemeClr>
                  </a:solidFill>
                  <a:latin typeface="Calibri" panose="020F0502020204030204" pitchFamily="34" charset="0"/>
                  <a:cs typeface="Times New Roman" panose="02020603050405020304" pitchFamily="18" charset="0"/>
                </a:rPr>
                <a:t>Housekeeping companies.</a:t>
              </a:r>
              <a:endParaRPr lang="zh-CN" altLang="zh-CN" kern="100" dirty="0">
                <a:solidFill>
                  <a:schemeClr val="tx1">
                    <a:lumMod val="75000"/>
                    <a:lumOff val="25000"/>
                  </a:schemeClr>
                </a:solidFill>
                <a:latin typeface="Calibri" panose="020F0502020204030204" pitchFamily="34" charset="0"/>
                <a:cs typeface="Times New Roman" panose="02020603050405020304" pitchFamily="18" charset="0"/>
              </a:endParaRPr>
            </a:p>
            <a:p>
              <a:pPr marL="342900" lvl="0" indent="-342900" algn="just">
                <a:spcAft>
                  <a:spcPts val="0"/>
                </a:spcAft>
                <a:buFont typeface="+mj-lt"/>
                <a:buAutoNum type="alphaLcParenR"/>
              </a:pPr>
              <a:r>
                <a:rPr lang="en-US" altLang="zh-CN" kern="100" dirty="0">
                  <a:solidFill>
                    <a:schemeClr val="tx1">
                      <a:lumMod val="75000"/>
                      <a:lumOff val="25000"/>
                    </a:schemeClr>
                  </a:solidFill>
                  <a:latin typeface="Calibri" panose="020F0502020204030204" pitchFamily="34" charset="0"/>
                  <a:cs typeface="Times New Roman" panose="02020603050405020304" pitchFamily="18" charset="0"/>
                </a:rPr>
                <a:t>…</a:t>
              </a:r>
              <a:endParaRPr lang="zh-CN" altLang="zh-CN" kern="100" dirty="0">
                <a:solidFill>
                  <a:schemeClr val="tx1">
                    <a:lumMod val="75000"/>
                    <a:lumOff val="25000"/>
                  </a:schemeClr>
                </a:solidFill>
                <a:latin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261484617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anim calcmode="lin" valueType="num">
                                      <p:cBhvr>
                                        <p:cTn id="14" dur="500" fill="hold"/>
                                        <p:tgtEl>
                                          <p:spTgt spid="3"/>
                                        </p:tgtEl>
                                        <p:attrNameLst>
                                          <p:attrName>ppt_x</p:attrName>
                                        </p:attrNameLst>
                                      </p:cBhvr>
                                      <p:tavLst>
                                        <p:tav tm="0">
                                          <p:val>
                                            <p:strVal val="#ppt_x"/>
                                          </p:val>
                                        </p:tav>
                                        <p:tav tm="100000">
                                          <p:val>
                                            <p:strVal val="#ppt_x"/>
                                          </p:val>
                                        </p:tav>
                                      </p:tavLst>
                                    </p:anim>
                                    <p:anim calcmode="lin" valueType="num">
                                      <p:cBhvr>
                                        <p:cTn id="15" dur="500" fill="hold"/>
                                        <p:tgtEl>
                                          <p:spTgt spid="3"/>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anim calcmode="lin" valueType="num">
                                      <p:cBhvr>
                                        <p:cTn id="20" dur="500" fill="hold"/>
                                        <p:tgtEl>
                                          <p:spTgt spid="6"/>
                                        </p:tgtEl>
                                        <p:attrNameLst>
                                          <p:attrName>ppt_x</p:attrName>
                                        </p:attrNameLst>
                                      </p:cBhvr>
                                      <p:tavLst>
                                        <p:tav tm="0">
                                          <p:val>
                                            <p:strVal val="#ppt_x"/>
                                          </p:val>
                                        </p:tav>
                                        <p:tav tm="100000">
                                          <p:val>
                                            <p:strVal val="#ppt_x"/>
                                          </p:val>
                                        </p:tav>
                                      </p:tavLst>
                                    </p:anim>
                                    <p:anim calcmode="lin" valueType="num">
                                      <p:cBhvr>
                                        <p:cTn id="21" dur="500" fill="hold"/>
                                        <p:tgtEl>
                                          <p:spTgt spid="6"/>
                                        </p:tgtEl>
                                        <p:attrNameLst>
                                          <p:attrName>ppt_y</p:attrName>
                                        </p:attrNameLst>
                                      </p:cBhvr>
                                      <p:tavLst>
                                        <p:tav tm="0">
                                          <p:val>
                                            <p:strVal val="#ppt_y+.1"/>
                                          </p:val>
                                        </p:tav>
                                        <p:tav tm="100000">
                                          <p:val>
                                            <p:strVal val="#ppt_y"/>
                                          </p:val>
                                        </p:tav>
                                      </p:tavLst>
                                    </p:anim>
                                  </p:childTnLst>
                                </p:cTn>
                              </p:par>
                            </p:childTnLst>
                          </p:cTn>
                        </p:par>
                        <p:par>
                          <p:cTn id="22" fill="hold">
                            <p:stCondLst>
                              <p:cond delay="1500"/>
                            </p:stCondLst>
                            <p:childTnLst>
                              <p:par>
                                <p:cTn id="23" presetID="42" presetClass="entr" presetSubtype="0" fill="hold"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anim calcmode="lin" valueType="num">
                                      <p:cBhvr>
                                        <p:cTn id="26" dur="500" fill="hold"/>
                                        <p:tgtEl>
                                          <p:spTgt spid="7"/>
                                        </p:tgtEl>
                                        <p:attrNameLst>
                                          <p:attrName>ppt_x</p:attrName>
                                        </p:attrNameLst>
                                      </p:cBhvr>
                                      <p:tavLst>
                                        <p:tav tm="0">
                                          <p:val>
                                            <p:strVal val="#ppt_x"/>
                                          </p:val>
                                        </p:tav>
                                        <p:tav tm="100000">
                                          <p:val>
                                            <p:strVal val="#ppt_x"/>
                                          </p:val>
                                        </p:tav>
                                      </p:tavLst>
                                    </p:anim>
                                    <p:anim calcmode="lin" valueType="num">
                                      <p:cBhvr>
                                        <p:cTn id="27" dur="500" fill="hold"/>
                                        <p:tgtEl>
                                          <p:spTgt spid="7"/>
                                        </p:tgtEl>
                                        <p:attrNameLst>
                                          <p:attrName>ppt_y</p:attrName>
                                        </p:attrNameLst>
                                      </p:cBhvr>
                                      <p:tavLst>
                                        <p:tav tm="0">
                                          <p:val>
                                            <p:strVal val="#ppt_y+.1"/>
                                          </p:val>
                                        </p:tav>
                                        <p:tav tm="100000">
                                          <p:val>
                                            <p:strVal val="#ppt_y"/>
                                          </p:val>
                                        </p:tav>
                                      </p:tavLst>
                                    </p:anim>
                                  </p:childTnLst>
                                </p:cTn>
                              </p:par>
                            </p:childTnLst>
                          </p:cTn>
                        </p:par>
                        <p:par>
                          <p:cTn id="28" fill="hold">
                            <p:stCondLst>
                              <p:cond delay="2000"/>
                            </p:stCondLst>
                            <p:childTnLst>
                              <p:par>
                                <p:cTn id="29" presetID="42" presetClass="entr" presetSubtype="0" fill="hold"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500"/>
                                        <p:tgtEl>
                                          <p:spTgt spid="9"/>
                                        </p:tgtEl>
                                      </p:cBhvr>
                                    </p:animEffect>
                                    <p:anim calcmode="lin" valueType="num">
                                      <p:cBhvr>
                                        <p:cTn id="32" dur="500" fill="hold"/>
                                        <p:tgtEl>
                                          <p:spTgt spid="9"/>
                                        </p:tgtEl>
                                        <p:attrNameLst>
                                          <p:attrName>ppt_x</p:attrName>
                                        </p:attrNameLst>
                                      </p:cBhvr>
                                      <p:tavLst>
                                        <p:tav tm="0">
                                          <p:val>
                                            <p:strVal val="#ppt_x"/>
                                          </p:val>
                                        </p:tav>
                                        <p:tav tm="100000">
                                          <p:val>
                                            <p:strVal val="#ppt_x"/>
                                          </p:val>
                                        </p:tav>
                                      </p:tavLst>
                                    </p:anim>
                                    <p:anim calcmode="lin" valueType="num">
                                      <p:cBhvr>
                                        <p:cTn id="33" dur="5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show="0">
  <p:cSld>
    <p:bg>
      <p:bgPr>
        <a:solidFill>
          <a:srgbClr val="EDF1F4"/>
        </a:solidFill>
        <a:effectLst/>
      </p:bgPr>
    </p:bg>
    <p:spTree>
      <p:nvGrpSpPr>
        <p:cNvPr id="1" name=""/>
        <p:cNvGrpSpPr/>
        <p:nvPr/>
      </p:nvGrpSpPr>
      <p:grpSpPr>
        <a:xfrm>
          <a:off x="0" y="0"/>
          <a:ext cx="0" cy="0"/>
          <a:chOff x="0" y="0"/>
          <a:chExt cx="0" cy="0"/>
        </a:xfrm>
      </p:grpSpPr>
      <p:grpSp>
        <p:nvGrpSpPr>
          <p:cNvPr id="2" name="Group 1"/>
          <p:cNvGrpSpPr/>
          <p:nvPr/>
        </p:nvGrpSpPr>
        <p:grpSpPr>
          <a:xfrm>
            <a:off x="1093032" y="1513967"/>
            <a:ext cx="10005935" cy="4605902"/>
            <a:chOff x="1066291" y="2029940"/>
            <a:chExt cx="2269165" cy="3275714"/>
          </a:xfrm>
        </p:grpSpPr>
        <p:sp>
          <p:nvSpPr>
            <p:cNvPr id="4" name="Rounded Rectangle 3"/>
            <p:cNvSpPr/>
            <p:nvPr/>
          </p:nvSpPr>
          <p:spPr>
            <a:xfrm>
              <a:off x="1066291" y="2029940"/>
              <a:ext cx="2269165" cy="3275714"/>
            </a:xfrm>
            <a:prstGeom prst="roundRect">
              <a:avLst>
                <a:gd name="adj" fmla="val 4016"/>
              </a:avLst>
            </a:prstGeom>
            <a:solidFill>
              <a:schemeClr val="bg1"/>
            </a:solidFill>
            <a:ln w="3175">
              <a:solidFill>
                <a:schemeClr val="bg1">
                  <a:lumMod val="85000"/>
                </a:schemeClr>
              </a:solid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Rectangle 11"/>
            <p:cNvSpPr/>
            <p:nvPr/>
          </p:nvSpPr>
          <p:spPr>
            <a:xfrm>
              <a:off x="1066291" y="2329779"/>
              <a:ext cx="2269165"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Rectangle 19"/>
            <p:cNvSpPr/>
            <p:nvPr/>
          </p:nvSpPr>
          <p:spPr>
            <a:xfrm>
              <a:off x="1172009" y="3016447"/>
              <a:ext cx="2057729" cy="1904347"/>
            </a:xfrm>
            <a:prstGeom prst="rect">
              <a:avLst/>
            </a:prstGeom>
          </p:spPr>
          <p:txBody>
            <a:bodyPr wrap="square">
              <a:spAutoFit/>
            </a:bodyPr>
            <a:lstStyle/>
            <a:p>
              <a:pPr marL="342900" marR="0" lvl="0" indent="-342900" algn="just" defTabSz="914400" rtl="0" eaLnBrk="1" fontAlgn="auto" latinLnBrk="0" hangingPunct="1">
                <a:lnSpc>
                  <a:spcPct val="100000"/>
                </a:lnSpc>
                <a:spcBef>
                  <a:spcPts val="0"/>
                </a:spcBef>
                <a:spcAft>
                  <a:spcPts val="0"/>
                </a:spcAft>
                <a:buClrTx/>
                <a:buSzTx/>
                <a:buFont typeface="+mj-lt"/>
                <a:buAutoNum type="alphaLcParenR"/>
                <a:tabLst/>
                <a:defRPr/>
              </a:pPr>
              <a:r>
                <a:rPr kumimoji="0" lang="en-US" altLang="zh-CN" sz="2400" b="0" i="0" u="none" strike="noStrike" kern="100" cap="none" spc="0" normalizeH="0" baseline="0" noProof="0" dirty="0">
                  <a:ln>
                    <a:noFill/>
                  </a:ln>
                  <a:solidFill>
                    <a:prstClr val="black">
                      <a:lumMod val="85000"/>
                      <a:lumOff val="15000"/>
                    </a:prstClr>
                  </a:solidFill>
                  <a:effectLst/>
                  <a:uLnTx/>
                  <a:uFillTx/>
                  <a:latin typeface="Calibri" panose="020F0502020204030204" pitchFamily="34" charset="0"/>
                  <a:ea typeface="宋体" panose="02010600030101010101" pitchFamily="2" charset="-122"/>
                  <a:cs typeface="Times New Roman" panose="02020603050405020304" pitchFamily="18" charset="0"/>
                </a:rPr>
                <a:t>Set up a membership system. 	</a:t>
              </a:r>
              <a:endParaRPr kumimoji="0" lang="zh-CN" altLang="zh-CN" sz="2400" b="0" i="0" u="none" strike="noStrike" kern="100" cap="none" spc="0" normalizeH="0" baseline="0" noProof="0" dirty="0">
                <a:ln>
                  <a:noFill/>
                </a:ln>
                <a:solidFill>
                  <a:prstClr val="black">
                    <a:lumMod val="85000"/>
                    <a:lumOff val="15000"/>
                  </a:prstClr>
                </a:solidFill>
                <a:effectLst/>
                <a:uLnTx/>
                <a:uFillTx/>
                <a:latin typeface="Calibri" panose="020F0502020204030204" pitchFamily="34" charset="0"/>
                <a:ea typeface="宋体" panose="02010600030101010101" pitchFamily="2" charset="-122"/>
                <a:cs typeface="Times New Roman" panose="02020603050405020304" pitchFamily="18" charset="0"/>
              </a:endParaRPr>
            </a:p>
            <a:p>
              <a:pPr marL="342900" marR="0" lvl="0" indent="-342900" algn="just" defTabSz="914400" rtl="0" eaLnBrk="1" fontAlgn="auto" latinLnBrk="0" hangingPunct="1">
                <a:lnSpc>
                  <a:spcPct val="100000"/>
                </a:lnSpc>
                <a:spcBef>
                  <a:spcPts val="0"/>
                </a:spcBef>
                <a:spcAft>
                  <a:spcPts val="0"/>
                </a:spcAft>
                <a:buClrTx/>
                <a:buSzTx/>
                <a:buFont typeface="+mj-lt"/>
                <a:buAutoNum type="alphaLcParenR"/>
                <a:tabLst/>
                <a:defRPr/>
              </a:pPr>
              <a:r>
                <a:rPr kumimoji="0" lang="en-US" altLang="zh-CN" sz="2400" b="0" i="0" u="none" strike="noStrike" kern="100" cap="none" spc="0" normalizeH="0" baseline="0" noProof="0" dirty="0">
                  <a:ln>
                    <a:noFill/>
                  </a:ln>
                  <a:solidFill>
                    <a:prstClr val="black">
                      <a:lumMod val="85000"/>
                      <a:lumOff val="15000"/>
                    </a:prstClr>
                  </a:solidFill>
                  <a:effectLst/>
                  <a:uLnTx/>
                  <a:uFillTx/>
                  <a:latin typeface="Calibri" panose="020F0502020204030204" pitchFamily="34" charset="0"/>
                  <a:ea typeface="宋体" panose="02010600030101010101" pitchFamily="2" charset="-122"/>
                  <a:cs typeface="Times New Roman" panose="02020603050405020304" pitchFamily="18" charset="0"/>
                </a:rPr>
                <a:t>Provide trial services in specialty stores, hospitals, and nursing homes, attracting people to buy our products.</a:t>
              </a:r>
              <a:endParaRPr kumimoji="0" lang="zh-CN" altLang="zh-CN" sz="2400" b="0" i="0" u="none" strike="noStrike" kern="100" cap="none" spc="0" normalizeH="0" baseline="0" noProof="0" dirty="0">
                <a:ln>
                  <a:noFill/>
                </a:ln>
                <a:solidFill>
                  <a:prstClr val="black">
                    <a:lumMod val="85000"/>
                    <a:lumOff val="15000"/>
                  </a:prstClr>
                </a:solidFill>
                <a:effectLst/>
                <a:uLnTx/>
                <a:uFillTx/>
                <a:latin typeface="Calibri" panose="020F0502020204030204" pitchFamily="34" charset="0"/>
                <a:ea typeface="宋体" panose="02010600030101010101" pitchFamily="2" charset="-122"/>
                <a:cs typeface="Times New Roman" panose="02020603050405020304" pitchFamily="18" charset="0"/>
              </a:endParaRPr>
            </a:p>
            <a:p>
              <a:pPr marL="342900" marR="0" lvl="0" indent="-342900" algn="just" defTabSz="914400" rtl="0" eaLnBrk="1" fontAlgn="auto" latinLnBrk="0" hangingPunct="1">
                <a:lnSpc>
                  <a:spcPct val="100000"/>
                </a:lnSpc>
                <a:spcBef>
                  <a:spcPts val="0"/>
                </a:spcBef>
                <a:spcAft>
                  <a:spcPts val="0"/>
                </a:spcAft>
                <a:buClrTx/>
                <a:buSzTx/>
                <a:buFont typeface="+mj-lt"/>
                <a:buAutoNum type="alphaLcParenR"/>
                <a:tabLst/>
                <a:defRPr/>
              </a:pPr>
              <a:r>
                <a:rPr kumimoji="0" lang="en-US" altLang="zh-CN" sz="2400" b="0" i="0" u="none" strike="noStrike" kern="100" cap="none" spc="0" normalizeH="0" baseline="0" noProof="0" dirty="0">
                  <a:ln>
                    <a:noFill/>
                  </a:ln>
                  <a:solidFill>
                    <a:prstClr val="black">
                      <a:lumMod val="85000"/>
                      <a:lumOff val="15000"/>
                    </a:prstClr>
                  </a:solidFill>
                  <a:effectLst/>
                  <a:uLnTx/>
                  <a:uFillTx/>
                  <a:latin typeface="Calibri" panose="020F0502020204030204" pitchFamily="34" charset="0"/>
                  <a:ea typeface="宋体" panose="02010600030101010101" pitchFamily="2" charset="-122"/>
                  <a:cs typeface="Times New Roman" panose="02020603050405020304" pitchFamily="18" charset="0"/>
                </a:rPr>
                <a:t>Provide high-quality after-sales services, including the three guarantees service, regular maintenance, feedback and so on.</a:t>
              </a:r>
              <a:endParaRPr kumimoji="0" lang="zh-CN" altLang="zh-CN" sz="2400" b="0" i="0" u="none" strike="noStrike" kern="100" cap="none" spc="0" normalizeH="0" baseline="0" noProof="0" dirty="0">
                <a:ln>
                  <a:noFill/>
                </a:ln>
                <a:solidFill>
                  <a:prstClr val="black">
                    <a:lumMod val="85000"/>
                    <a:lumOff val="15000"/>
                  </a:prstClr>
                </a:solidFill>
                <a:effectLst/>
                <a:uLnTx/>
                <a:uFillTx/>
                <a:latin typeface="Calibri" panose="020F0502020204030204" pitchFamily="34" charset="0"/>
                <a:ea typeface="宋体" panose="02010600030101010101" pitchFamily="2" charset="-122"/>
                <a:cs typeface="Times New Roman" panose="02020603050405020304" pitchFamily="18" charset="0"/>
              </a:endParaRPr>
            </a:p>
            <a:p>
              <a:pPr marL="342900" marR="0" lvl="0" indent="-342900" algn="just" defTabSz="914400" rtl="0" eaLnBrk="1" fontAlgn="auto" latinLnBrk="0" hangingPunct="1">
                <a:lnSpc>
                  <a:spcPct val="100000"/>
                </a:lnSpc>
                <a:spcBef>
                  <a:spcPts val="0"/>
                </a:spcBef>
                <a:spcAft>
                  <a:spcPts val="0"/>
                </a:spcAft>
                <a:buClrTx/>
                <a:buSzTx/>
                <a:buFont typeface="+mj-lt"/>
                <a:buAutoNum type="alphaLcParenR"/>
                <a:tabLst/>
                <a:defRPr/>
              </a:pPr>
              <a:r>
                <a:rPr kumimoji="0" lang="en-US" altLang="zh-CN" sz="2400" b="0" i="0" u="none" strike="noStrike" kern="100" cap="none" spc="0" normalizeH="0" baseline="0" noProof="0" dirty="0">
                  <a:ln>
                    <a:noFill/>
                  </a:ln>
                  <a:solidFill>
                    <a:prstClr val="black">
                      <a:lumMod val="85000"/>
                      <a:lumOff val="15000"/>
                    </a:prstClr>
                  </a:solidFill>
                  <a:effectLst/>
                  <a:uLnTx/>
                  <a:uFillTx/>
                  <a:latin typeface="Calibri" panose="020F0502020204030204" pitchFamily="34" charset="0"/>
                  <a:ea typeface="宋体" panose="02010600030101010101" pitchFamily="2" charset="-122"/>
                  <a:cs typeface="Times New Roman" panose="02020603050405020304" pitchFamily="18" charset="0"/>
                </a:rPr>
                <a:t>Sale complementary products and services, such as customized nutrition recipes, matching tableware, etc.</a:t>
              </a:r>
              <a:endParaRPr kumimoji="0" lang="zh-CN" altLang="zh-CN" sz="2400" b="0" i="0" u="none" strike="noStrike" kern="100" cap="none" spc="0" normalizeH="0" baseline="0" noProof="0" dirty="0">
                <a:ln>
                  <a:noFill/>
                </a:ln>
                <a:solidFill>
                  <a:prstClr val="black">
                    <a:lumMod val="85000"/>
                    <a:lumOff val="15000"/>
                  </a:prstClr>
                </a:solidFill>
                <a:effectLst/>
                <a:uLnTx/>
                <a:uFillTx/>
                <a:latin typeface="Calibri" panose="020F0502020204030204" pitchFamily="34" charset="0"/>
                <a:ea typeface="宋体" panose="02010600030101010101" pitchFamily="2" charset="-122"/>
                <a:cs typeface="Times New Roman" panose="02020603050405020304" pitchFamily="18" charset="0"/>
              </a:endParaRPr>
            </a:p>
          </p:txBody>
        </p:sp>
        <p:sp>
          <p:nvSpPr>
            <p:cNvPr id="8" name="TextBox 7"/>
            <p:cNvSpPr txBox="1"/>
            <p:nvPr/>
          </p:nvSpPr>
          <p:spPr>
            <a:xfrm>
              <a:off x="1957222" y="2442963"/>
              <a:ext cx="487308" cy="284558"/>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rPr>
                <a:t>KEY ACTIVITIES</a:t>
              </a:r>
            </a:p>
          </p:txBody>
        </p:sp>
      </p:grpSp>
      <p:sp>
        <p:nvSpPr>
          <p:cNvPr id="46" name="TextBox 18">
            <a:extLst>
              <a:ext uri="{FF2B5EF4-FFF2-40B4-BE49-F238E27FC236}">
                <a16:creationId xmlns:a16="http://schemas.microsoft.com/office/drawing/2014/main" id="{AEE49F5F-1FA6-4147-9E5B-A19CDF7C5E6C}"/>
              </a:ext>
            </a:extLst>
          </p:cNvPr>
          <p:cNvSpPr txBox="1"/>
          <p:nvPr/>
        </p:nvSpPr>
        <p:spPr>
          <a:xfrm>
            <a:off x="3875917" y="502180"/>
            <a:ext cx="4440318"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Marketing Approach</a:t>
            </a:r>
          </a:p>
        </p:txBody>
      </p:sp>
      <p:sp>
        <p:nvSpPr>
          <p:cNvPr id="50" name="矩形 49">
            <a:extLst>
              <a:ext uri="{FF2B5EF4-FFF2-40B4-BE49-F238E27FC236}">
                <a16:creationId xmlns:a16="http://schemas.microsoft.com/office/drawing/2014/main" id="{B595928A-7313-400E-A0DE-05648ED2CC56}"/>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3  BUSINESS POTENTIAL</a:t>
            </a:r>
          </a:p>
        </p:txBody>
      </p:sp>
      <p:sp>
        <p:nvSpPr>
          <p:cNvPr id="52" name="TextBox 21">
            <a:extLst>
              <a:ext uri="{FF2B5EF4-FFF2-40B4-BE49-F238E27FC236}">
                <a16:creationId xmlns:a16="http://schemas.microsoft.com/office/drawing/2014/main" id="{988D79EB-CC4A-403C-BC0F-BDC8C165C736}"/>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53" name="TextBox 23">
            <a:extLst>
              <a:ext uri="{FF2B5EF4-FFF2-40B4-BE49-F238E27FC236}">
                <a16:creationId xmlns:a16="http://schemas.microsoft.com/office/drawing/2014/main" id="{0B5883A9-DCC6-48BD-A5FE-CD9A482C86B3}"/>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54" name="图片 53">
            <a:extLst>
              <a:ext uri="{FF2B5EF4-FFF2-40B4-BE49-F238E27FC236}">
                <a16:creationId xmlns:a16="http://schemas.microsoft.com/office/drawing/2014/main" id="{8E8CD7C2-BC49-4719-B611-A229C0D9F54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27" name="Rectangle 24">
            <a:extLst>
              <a:ext uri="{FF2B5EF4-FFF2-40B4-BE49-F238E27FC236}">
                <a16:creationId xmlns:a16="http://schemas.microsoft.com/office/drawing/2014/main" id="{B5DBF81E-3C44-453B-940D-B4E989F0FFF6}"/>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Freeform 43">
            <a:extLst>
              <a:ext uri="{FF2B5EF4-FFF2-40B4-BE49-F238E27FC236}">
                <a16:creationId xmlns:a16="http://schemas.microsoft.com/office/drawing/2014/main" id="{7A064F16-D989-416E-80A7-E63CD9C8F145}"/>
              </a:ext>
            </a:extLst>
          </p:cNvPr>
          <p:cNvSpPr/>
          <p:nvPr/>
        </p:nvSpPr>
        <p:spPr>
          <a:xfrm>
            <a:off x="1339996" y="1810411"/>
            <a:ext cx="812143" cy="768010"/>
          </a:xfrm>
          <a:custGeom>
            <a:avLst/>
            <a:gdLst/>
            <a:ahLst/>
            <a:cxnLst/>
            <a:rect l="l" t="t" r="r" b="b"/>
            <a:pathLst>
              <a:path w="193500" h="182985">
                <a:moveTo>
                  <a:pt x="43208" y="122717"/>
                </a:moveTo>
                <a:cubicBezTo>
                  <a:pt x="42599" y="123479"/>
                  <a:pt x="41837" y="123860"/>
                  <a:pt x="40922" y="123860"/>
                </a:cubicBezTo>
                <a:cubicBezTo>
                  <a:pt x="38484" y="124012"/>
                  <a:pt x="36388" y="125231"/>
                  <a:pt x="34636" y="127517"/>
                </a:cubicBezTo>
                <a:cubicBezTo>
                  <a:pt x="32883" y="129803"/>
                  <a:pt x="31931" y="132547"/>
                  <a:pt x="31778" y="135747"/>
                </a:cubicBezTo>
                <a:cubicBezTo>
                  <a:pt x="31778" y="138643"/>
                  <a:pt x="32540" y="140929"/>
                  <a:pt x="34064" y="142605"/>
                </a:cubicBezTo>
                <a:cubicBezTo>
                  <a:pt x="36046" y="144586"/>
                  <a:pt x="39017" y="145424"/>
                  <a:pt x="42980" y="145120"/>
                </a:cubicBezTo>
                <a:cubicBezTo>
                  <a:pt x="47552" y="144662"/>
                  <a:pt x="51057" y="143062"/>
                  <a:pt x="53495" y="140319"/>
                </a:cubicBezTo>
                <a:cubicBezTo>
                  <a:pt x="55934" y="137576"/>
                  <a:pt x="57001" y="134680"/>
                  <a:pt x="56696" y="131632"/>
                </a:cubicBezTo>
                <a:cubicBezTo>
                  <a:pt x="56391" y="128584"/>
                  <a:pt x="54791" y="126222"/>
                  <a:pt x="51895" y="124546"/>
                </a:cubicBezTo>
                <a:cubicBezTo>
                  <a:pt x="49609" y="123326"/>
                  <a:pt x="46714" y="122717"/>
                  <a:pt x="43208" y="122717"/>
                </a:cubicBezTo>
                <a:close/>
                <a:moveTo>
                  <a:pt x="46066" y="115916"/>
                </a:moveTo>
                <a:cubicBezTo>
                  <a:pt x="49495" y="116259"/>
                  <a:pt x="52505" y="117154"/>
                  <a:pt x="55096" y="118602"/>
                </a:cubicBezTo>
                <a:cubicBezTo>
                  <a:pt x="60125" y="121345"/>
                  <a:pt x="62944" y="125460"/>
                  <a:pt x="63554" y="130946"/>
                </a:cubicBezTo>
                <a:cubicBezTo>
                  <a:pt x="64011" y="135976"/>
                  <a:pt x="62373" y="140586"/>
                  <a:pt x="58639" y="144777"/>
                </a:cubicBezTo>
                <a:cubicBezTo>
                  <a:pt x="54905" y="148968"/>
                  <a:pt x="49838" y="151368"/>
                  <a:pt x="43437" y="151978"/>
                </a:cubicBezTo>
                <a:cubicBezTo>
                  <a:pt x="37341" y="152587"/>
                  <a:pt x="32617" y="151063"/>
                  <a:pt x="29264" y="147406"/>
                </a:cubicBezTo>
                <a:cubicBezTo>
                  <a:pt x="26216" y="144358"/>
                  <a:pt x="24768" y="140395"/>
                  <a:pt x="24921" y="135518"/>
                </a:cubicBezTo>
                <a:cubicBezTo>
                  <a:pt x="25225" y="129270"/>
                  <a:pt x="27511" y="124241"/>
                  <a:pt x="31778" y="120431"/>
                </a:cubicBezTo>
                <a:cubicBezTo>
                  <a:pt x="31626" y="119516"/>
                  <a:pt x="31817" y="118678"/>
                  <a:pt x="32350" y="117916"/>
                </a:cubicBezTo>
                <a:cubicBezTo>
                  <a:pt x="32883" y="117154"/>
                  <a:pt x="33607" y="116697"/>
                  <a:pt x="34522" y="116545"/>
                </a:cubicBezTo>
                <a:cubicBezTo>
                  <a:pt x="38789" y="115783"/>
                  <a:pt x="42637" y="115573"/>
                  <a:pt x="46066" y="115916"/>
                </a:cubicBezTo>
                <a:close/>
                <a:moveTo>
                  <a:pt x="111846" y="72025"/>
                </a:moveTo>
                <a:cubicBezTo>
                  <a:pt x="112646" y="72139"/>
                  <a:pt x="113389" y="72653"/>
                  <a:pt x="114074" y="73568"/>
                </a:cubicBezTo>
                <a:cubicBezTo>
                  <a:pt x="115446" y="75397"/>
                  <a:pt x="115217" y="76997"/>
                  <a:pt x="113389" y="78368"/>
                </a:cubicBezTo>
                <a:cubicBezTo>
                  <a:pt x="110798" y="80197"/>
                  <a:pt x="106378" y="83855"/>
                  <a:pt x="100130" y="89341"/>
                </a:cubicBezTo>
                <a:cubicBezTo>
                  <a:pt x="94186" y="94523"/>
                  <a:pt x="89462" y="98257"/>
                  <a:pt x="85957" y="100543"/>
                </a:cubicBezTo>
                <a:cubicBezTo>
                  <a:pt x="83975" y="101762"/>
                  <a:pt x="82375" y="101381"/>
                  <a:pt x="81156" y="99400"/>
                </a:cubicBezTo>
                <a:cubicBezTo>
                  <a:pt x="79937" y="97418"/>
                  <a:pt x="80318" y="95818"/>
                  <a:pt x="82299" y="94599"/>
                </a:cubicBezTo>
                <a:cubicBezTo>
                  <a:pt x="85804" y="92465"/>
                  <a:pt x="90224" y="89036"/>
                  <a:pt x="95558" y="84312"/>
                </a:cubicBezTo>
                <a:cubicBezTo>
                  <a:pt x="101959" y="78673"/>
                  <a:pt x="106531" y="74863"/>
                  <a:pt x="109274" y="72882"/>
                </a:cubicBezTo>
                <a:cubicBezTo>
                  <a:pt x="110188" y="72196"/>
                  <a:pt x="111045" y="71911"/>
                  <a:pt x="111846" y="72025"/>
                </a:cubicBezTo>
                <a:close/>
                <a:moveTo>
                  <a:pt x="186083" y="7274"/>
                </a:moveTo>
                <a:cubicBezTo>
                  <a:pt x="185321" y="7426"/>
                  <a:pt x="184483" y="7731"/>
                  <a:pt x="183569" y="8188"/>
                </a:cubicBezTo>
                <a:cubicBezTo>
                  <a:pt x="180826" y="9407"/>
                  <a:pt x="177244" y="11541"/>
                  <a:pt x="172825" y="14589"/>
                </a:cubicBezTo>
                <a:lnTo>
                  <a:pt x="165281" y="19618"/>
                </a:lnTo>
                <a:lnTo>
                  <a:pt x="157966" y="24647"/>
                </a:lnTo>
                <a:cubicBezTo>
                  <a:pt x="155984" y="26019"/>
                  <a:pt x="154841" y="26781"/>
                  <a:pt x="154537" y="26933"/>
                </a:cubicBezTo>
                <a:cubicBezTo>
                  <a:pt x="154079" y="27391"/>
                  <a:pt x="153546" y="27619"/>
                  <a:pt x="152936" y="27619"/>
                </a:cubicBezTo>
                <a:cubicBezTo>
                  <a:pt x="146993" y="32496"/>
                  <a:pt x="138306" y="39202"/>
                  <a:pt x="126876" y="47736"/>
                </a:cubicBezTo>
                <a:lnTo>
                  <a:pt x="103330" y="65567"/>
                </a:lnTo>
                <a:cubicBezTo>
                  <a:pt x="100739" y="67548"/>
                  <a:pt x="96777" y="71053"/>
                  <a:pt x="91443" y="76082"/>
                </a:cubicBezTo>
                <a:cubicBezTo>
                  <a:pt x="86261" y="81112"/>
                  <a:pt x="82147" y="84769"/>
                  <a:pt x="79099" y="87055"/>
                </a:cubicBezTo>
                <a:cubicBezTo>
                  <a:pt x="77270" y="88427"/>
                  <a:pt x="75670" y="88198"/>
                  <a:pt x="74298" y="86369"/>
                </a:cubicBezTo>
                <a:lnTo>
                  <a:pt x="73841" y="85455"/>
                </a:lnTo>
                <a:cubicBezTo>
                  <a:pt x="73688" y="85455"/>
                  <a:pt x="73460" y="85379"/>
                  <a:pt x="73155" y="85226"/>
                </a:cubicBezTo>
                <a:cubicBezTo>
                  <a:pt x="66449" y="81874"/>
                  <a:pt x="59706" y="80235"/>
                  <a:pt x="52924" y="80312"/>
                </a:cubicBezTo>
                <a:cubicBezTo>
                  <a:pt x="46142" y="80388"/>
                  <a:pt x="40008" y="81797"/>
                  <a:pt x="34522" y="84541"/>
                </a:cubicBezTo>
                <a:cubicBezTo>
                  <a:pt x="29035" y="87284"/>
                  <a:pt x="24159" y="91170"/>
                  <a:pt x="19891" y="96199"/>
                </a:cubicBezTo>
                <a:cubicBezTo>
                  <a:pt x="13338" y="103819"/>
                  <a:pt x="9223" y="112582"/>
                  <a:pt x="7547" y="122488"/>
                </a:cubicBezTo>
                <a:cubicBezTo>
                  <a:pt x="5871" y="132394"/>
                  <a:pt x="7242" y="142300"/>
                  <a:pt x="11662" y="152206"/>
                </a:cubicBezTo>
                <a:cubicBezTo>
                  <a:pt x="13643" y="156473"/>
                  <a:pt x="17186" y="160588"/>
                  <a:pt x="22292" y="164551"/>
                </a:cubicBezTo>
                <a:cubicBezTo>
                  <a:pt x="27397" y="168513"/>
                  <a:pt x="32464" y="171256"/>
                  <a:pt x="37493" y="172780"/>
                </a:cubicBezTo>
                <a:cubicBezTo>
                  <a:pt x="56543" y="178267"/>
                  <a:pt x="71479" y="177047"/>
                  <a:pt x="82299" y="169123"/>
                </a:cubicBezTo>
                <a:cubicBezTo>
                  <a:pt x="92967" y="161350"/>
                  <a:pt x="99063" y="147329"/>
                  <a:pt x="100587" y="127060"/>
                </a:cubicBezTo>
                <a:lnTo>
                  <a:pt x="100587" y="126603"/>
                </a:lnTo>
                <a:cubicBezTo>
                  <a:pt x="99673" y="125993"/>
                  <a:pt x="99139" y="125155"/>
                  <a:pt x="98987" y="124088"/>
                </a:cubicBezTo>
                <a:cubicBezTo>
                  <a:pt x="98682" y="121802"/>
                  <a:pt x="98530" y="120050"/>
                  <a:pt x="98530" y="118831"/>
                </a:cubicBezTo>
                <a:cubicBezTo>
                  <a:pt x="98530" y="117307"/>
                  <a:pt x="98758" y="116087"/>
                  <a:pt x="99215" y="115173"/>
                </a:cubicBezTo>
                <a:cubicBezTo>
                  <a:pt x="99673" y="114259"/>
                  <a:pt x="100282" y="113573"/>
                  <a:pt x="101044" y="113116"/>
                </a:cubicBezTo>
                <a:cubicBezTo>
                  <a:pt x="101806" y="112811"/>
                  <a:pt x="102644" y="112735"/>
                  <a:pt x="103559" y="112887"/>
                </a:cubicBezTo>
                <a:cubicBezTo>
                  <a:pt x="104168" y="112887"/>
                  <a:pt x="104930" y="113116"/>
                  <a:pt x="105845" y="113573"/>
                </a:cubicBezTo>
                <a:lnTo>
                  <a:pt x="106988" y="114030"/>
                </a:lnTo>
                <a:cubicBezTo>
                  <a:pt x="107597" y="113725"/>
                  <a:pt x="108359" y="112506"/>
                  <a:pt x="109274" y="110372"/>
                </a:cubicBezTo>
                <a:cubicBezTo>
                  <a:pt x="109579" y="109763"/>
                  <a:pt x="109502" y="108772"/>
                  <a:pt x="109045" y="107401"/>
                </a:cubicBezTo>
                <a:cubicBezTo>
                  <a:pt x="107674" y="104353"/>
                  <a:pt x="107369" y="101762"/>
                  <a:pt x="108131" y="99628"/>
                </a:cubicBezTo>
                <a:cubicBezTo>
                  <a:pt x="109198" y="96428"/>
                  <a:pt x="112474" y="92999"/>
                  <a:pt x="117961" y="89341"/>
                </a:cubicBezTo>
                <a:cubicBezTo>
                  <a:pt x="122990" y="85988"/>
                  <a:pt x="125962" y="83702"/>
                  <a:pt x="126876" y="82483"/>
                </a:cubicBezTo>
                <a:cubicBezTo>
                  <a:pt x="127028" y="82026"/>
                  <a:pt x="127181" y="81264"/>
                  <a:pt x="127333" y="80197"/>
                </a:cubicBezTo>
                <a:cubicBezTo>
                  <a:pt x="127486" y="79588"/>
                  <a:pt x="127638" y="77987"/>
                  <a:pt x="127790" y="75397"/>
                </a:cubicBezTo>
                <a:cubicBezTo>
                  <a:pt x="127943" y="73263"/>
                  <a:pt x="128171" y="71510"/>
                  <a:pt x="128476" y="70139"/>
                </a:cubicBezTo>
                <a:cubicBezTo>
                  <a:pt x="129086" y="67853"/>
                  <a:pt x="130076" y="66176"/>
                  <a:pt x="131448" y="65110"/>
                </a:cubicBezTo>
                <a:cubicBezTo>
                  <a:pt x="132972" y="63890"/>
                  <a:pt x="134953" y="63509"/>
                  <a:pt x="137392" y="63967"/>
                </a:cubicBezTo>
                <a:cubicBezTo>
                  <a:pt x="138458" y="64119"/>
                  <a:pt x="140059" y="64500"/>
                  <a:pt x="142192" y="65110"/>
                </a:cubicBezTo>
                <a:cubicBezTo>
                  <a:pt x="144173" y="65719"/>
                  <a:pt x="145545" y="66100"/>
                  <a:pt x="146307" y="66253"/>
                </a:cubicBezTo>
                <a:cubicBezTo>
                  <a:pt x="146764" y="66405"/>
                  <a:pt x="147221" y="66405"/>
                  <a:pt x="147679" y="66253"/>
                </a:cubicBezTo>
                <a:cubicBezTo>
                  <a:pt x="147831" y="65795"/>
                  <a:pt x="148060" y="65186"/>
                  <a:pt x="148364" y="64424"/>
                </a:cubicBezTo>
                <a:cubicBezTo>
                  <a:pt x="148669" y="63205"/>
                  <a:pt x="149126" y="61147"/>
                  <a:pt x="149736" y="58252"/>
                </a:cubicBezTo>
                <a:cubicBezTo>
                  <a:pt x="150498" y="55051"/>
                  <a:pt x="151031" y="52880"/>
                  <a:pt x="151336" y="51737"/>
                </a:cubicBezTo>
                <a:cubicBezTo>
                  <a:pt x="151641" y="50594"/>
                  <a:pt x="152022" y="49641"/>
                  <a:pt x="152479" y="48879"/>
                </a:cubicBezTo>
                <a:cubicBezTo>
                  <a:pt x="153241" y="47507"/>
                  <a:pt x="154232" y="46593"/>
                  <a:pt x="155451" y="46136"/>
                </a:cubicBezTo>
                <a:cubicBezTo>
                  <a:pt x="156975" y="45831"/>
                  <a:pt x="158651" y="46136"/>
                  <a:pt x="160480" y="47050"/>
                </a:cubicBezTo>
                <a:cubicBezTo>
                  <a:pt x="161090" y="47203"/>
                  <a:pt x="162309" y="47812"/>
                  <a:pt x="164138" y="48879"/>
                </a:cubicBezTo>
                <a:cubicBezTo>
                  <a:pt x="165509" y="49641"/>
                  <a:pt x="166500" y="50098"/>
                  <a:pt x="167110" y="50251"/>
                </a:cubicBezTo>
                <a:lnTo>
                  <a:pt x="167567" y="50479"/>
                </a:lnTo>
                <a:lnTo>
                  <a:pt x="167567" y="50022"/>
                </a:lnTo>
                <a:cubicBezTo>
                  <a:pt x="167719" y="49108"/>
                  <a:pt x="167719" y="47507"/>
                  <a:pt x="167567" y="45221"/>
                </a:cubicBezTo>
                <a:cubicBezTo>
                  <a:pt x="167414" y="42326"/>
                  <a:pt x="167414" y="40345"/>
                  <a:pt x="167567" y="39278"/>
                </a:cubicBezTo>
                <a:cubicBezTo>
                  <a:pt x="167719" y="36382"/>
                  <a:pt x="168634" y="34249"/>
                  <a:pt x="170310" y="32877"/>
                </a:cubicBezTo>
                <a:cubicBezTo>
                  <a:pt x="170920" y="32420"/>
                  <a:pt x="171834" y="32039"/>
                  <a:pt x="173053" y="31734"/>
                </a:cubicBezTo>
                <a:cubicBezTo>
                  <a:pt x="173815" y="31582"/>
                  <a:pt x="174730" y="31429"/>
                  <a:pt x="175796" y="31277"/>
                </a:cubicBezTo>
                <a:lnTo>
                  <a:pt x="179454" y="31048"/>
                </a:lnTo>
                <a:cubicBezTo>
                  <a:pt x="182350" y="30134"/>
                  <a:pt x="184407" y="27772"/>
                  <a:pt x="185626" y="23962"/>
                </a:cubicBezTo>
                <a:cubicBezTo>
                  <a:pt x="186541" y="20609"/>
                  <a:pt x="186845" y="16494"/>
                  <a:pt x="186541" y="11617"/>
                </a:cubicBezTo>
                <a:cubicBezTo>
                  <a:pt x="186541" y="11160"/>
                  <a:pt x="186388" y="10017"/>
                  <a:pt x="186083" y="8188"/>
                </a:cubicBezTo>
                <a:close/>
                <a:moveTo>
                  <a:pt x="185626" y="187"/>
                </a:moveTo>
                <a:cubicBezTo>
                  <a:pt x="188065" y="-270"/>
                  <a:pt x="189970" y="111"/>
                  <a:pt x="191341" y="1330"/>
                </a:cubicBezTo>
                <a:cubicBezTo>
                  <a:pt x="191646" y="1787"/>
                  <a:pt x="191875" y="2245"/>
                  <a:pt x="192027" y="2702"/>
                </a:cubicBezTo>
                <a:cubicBezTo>
                  <a:pt x="192179" y="3007"/>
                  <a:pt x="192256" y="3235"/>
                  <a:pt x="192256" y="3388"/>
                </a:cubicBezTo>
                <a:cubicBezTo>
                  <a:pt x="192408" y="3692"/>
                  <a:pt x="192484" y="4073"/>
                  <a:pt x="192484" y="4531"/>
                </a:cubicBezTo>
                <a:cubicBezTo>
                  <a:pt x="192637" y="5140"/>
                  <a:pt x="192789" y="6055"/>
                  <a:pt x="192941" y="7274"/>
                </a:cubicBezTo>
                <a:cubicBezTo>
                  <a:pt x="193246" y="9255"/>
                  <a:pt x="193399" y="10550"/>
                  <a:pt x="193399" y="11160"/>
                </a:cubicBezTo>
                <a:cubicBezTo>
                  <a:pt x="193703" y="16951"/>
                  <a:pt x="193322" y="21828"/>
                  <a:pt x="192256" y="25790"/>
                </a:cubicBezTo>
                <a:cubicBezTo>
                  <a:pt x="190274" y="32191"/>
                  <a:pt x="186617" y="36077"/>
                  <a:pt x="181283" y="37449"/>
                </a:cubicBezTo>
                <a:cubicBezTo>
                  <a:pt x="180826" y="37601"/>
                  <a:pt x="179225" y="37830"/>
                  <a:pt x="176482" y="38135"/>
                </a:cubicBezTo>
                <a:cubicBezTo>
                  <a:pt x="175568" y="38287"/>
                  <a:pt x="174882" y="38440"/>
                  <a:pt x="174425" y="38592"/>
                </a:cubicBezTo>
                <a:cubicBezTo>
                  <a:pt x="174425" y="38897"/>
                  <a:pt x="174349" y="39278"/>
                  <a:pt x="174196" y="39735"/>
                </a:cubicBezTo>
                <a:cubicBezTo>
                  <a:pt x="174196" y="40345"/>
                  <a:pt x="174272" y="42021"/>
                  <a:pt x="174425" y="44764"/>
                </a:cubicBezTo>
                <a:cubicBezTo>
                  <a:pt x="174577" y="47507"/>
                  <a:pt x="174577" y="49565"/>
                  <a:pt x="174425" y="50936"/>
                </a:cubicBezTo>
                <a:cubicBezTo>
                  <a:pt x="173968" y="53984"/>
                  <a:pt x="172672" y="55966"/>
                  <a:pt x="170539" y="56880"/>
                </a:cubicBezTo>
                <a:cubicBezTo>
                  <a:pt x="169015" y="57490"/>
                  <a:pt x="167186" y="57490"/>
                  <a:pt x="165052" y="56880"/>
                </a:cubicBezTo>
                <a:cubicBezTo>
                  <a:pt x="163985" y="56423"/>
                  <a:pt x="162614" y="55737"/>
                  <a:pt x="160937" y="54823"/>
                </a:cubicBezTo>
                <a:cubicBezTo>
                  <a:pt x="159261" y="54061"/>
                  <a:pt x="158270" y="53603"/>
                  <a:pt x="157966" y="53451"/>
                </a:cubicBezTo>
                <a:lnTo>
                  <a:pt x="157966" y="53680"/>
                </a:lnTo>
                <a:cubicBezTo>
                  <a:pt x="157661" y="54594"/>
                  <a:pt x="157204" y="56575"/>
                  <a:pt x="156594" y="59623"/>
                </a:cubicBezTo>
                <a:cubicBezTo>
                  <a:pt x="155832" y="62824"/>
                  <a:pt x="155222" y="65110"/>
                  <a:pt x="154765" y="66481"/>
                </a:cubicBezTo>
                <a:cubicBezTo>
                  <a:pt x="154460" y="67700"/>
                  <a:pt x="154079" y="68691"/>
                  <a:pt x="153622" y="69453"/>
                </a:cubicBezTo>
                <a:cubicBezTo>
                  <a:pt x="153013" y="70825"/>
                  <a:pt x="152174" y="71739"/>
                  <a:pt x="151108" y="72196"/>
                </a:cubicBezTo>
                <a:cubicBezTo>
                  <a:pt x="149584" y="73111"/>
                  <a:pt x="147602" y="73415"/>
                  <a:pt x="145164" y="73111"/>
                </a:cubicBezTo>
                <a:lnTo>
                  <a:pt x="140135" y="71739"/>
                </a:lnTo>
                <a:cubicBezTo>
                  <a:pt x="138306" y="71129"/>
                  <a:pt x="137011" y="70748"/>
                  <a:pt x="136249" y="70596"/>
                </a:cubicBezTo>
                <a:lnTo>
                  <a:pt x="135563" y="70596"/>
                </a:lnTo>
                <a:cubicBezTo>
                  <a:pt x="135410" y="70901"/>
                  <a:pt x="135258" y="71358"/>
                  <a:pt x="135106" y="71968"/>
                </a:cubicBezTo>
                <a:cubicBezTo>
                  <a:pt x="134953" y="72730"/>
                  <a:pt x="134801" y="74101"/>
                  <a:pt x="134648" y="76082"/>
                </a:cubicBezTo>
                <a:cubicBezTo>
                  <a:pt x="134496" y="78673"/>
                  <a:pt x="134344" y="80350"/>
                  <a:pt x="134191" y="81112"/>
                </a:cubicBezTo>
                <a:cubicBezTo>
                  <a:pt x="133886" y="83245"/>
                  <a:pt x="133277" y="84922"/>
                  <a:pt x="132362" y="86141"/>
                </a:cubicBezTo>
                <a:cubicBezTo>
                  <a:pt x="130991" y="88274"/>
                  <a:pt x="127486" y="91246"/>
                  <a:pt x="121847" y="95056"/>
                </a:cubicBezTo>
                <a:cubicBezTo>
                  <a:pt x="117580" y="97799"/>
                  <a:pt x="115141" y="100085"/>
                  <a:pt x="114532" y="101914"/>
                </a:cubicBezTo>
                <a:cubicBezTo>
                  <a:pt x="114379" y="102371"/>
                  <a:pt x="114608" y="103286"/>
                  <a:pt x="115217" y="104657"/>
                </a:cubicBezTo>
                <a:cubicBezTo>
                  <a:pt x="116589" y="107858"/>
                  <a:pt x="116741" y="110677"/>
                  <a:pt x="115675" y="113116"/>
                </a:cubicBezTo>
                <a:cubicBezTo>
                  <a:pt x="113846" y="117230"/>
                  <a:pt x="111636" y="119745"/>
                  <a:pt x="109045" y="120659"/>
                </a:cubicBezTo>
                <a:cubicBezTo>
                  <a:pt x="107978" y="120964"/>
                  <a:pt x="106835" y="121040"/>
                  <a:pt x="105616" y="120888"/>
                </a:cubicBezTo>
                <a:cubicBezTo>
                  <a:pt x="105616" y="121498"/>
                  <a:pt x="105692" y="122260"/>
                  <a:pt x="105845" y="123174"/>
                </a:cubicBezTo>
                <a:lnTo>
                  <a:pt x="105845" y="124317"/>
                </a:lnTo>
                <a:cubicBezTo>
                  <a:pt x="107064" y="125079"/>
                  <a:pt x="107597" y="126146"/>
                  <a:pt x="107445" y="127517"/>
                </a:cubicBezTo>
                <a:cubicBezTo>
                  <a:pt x="105769" y="149920"/>
                  <a:pt x="98758" y="165694"/>
                  <a:pt x="86414" y="174838"/>
                </a:cubicBezTo>
                <a:cubicBezTo>
                  <a:pt x="73765" y="183982"/>
                  <a:pt x="56848" y="185429"/>
                  <a:pt x="35665" y="179181"/>
                </a:cubicBezTo>
                <a:cubicBezTo>
                  <a:pt x="29721" y="177505"/>
                  <a:pt x="23816" y="174419"/>
                  <a:pt x="17948" y="169923"/>
                </a:cubicBezTo>
                <a:cubicBezTo>
                  <a:pt x="12081" y="165427"/>
                  <a:pt x="7852" y="160436"/>
                  <a:pt x="5261" y="154949"/>
                </a:cubicBezTo>
                <a:cubicBezTo>
                  <a:pt x="384" y="143672"/>
                  <a:pt x="-1102" y="132432"/>
                  <a:pt x="803" y="121231"/>
                </a:cubicBezTo>
                <a:cubicBezTo>
                  <a:pt x="2708" y="110030"/>
                  <a:pt x="7318" y="100162"/>
                  <a:pt x="14634" y="91627"/>
                </a:cubicBezTo>
                <a:cubicBezTo>
                  <a:pt x="19663" y="85988"/>
                  <a:pt x="25340" y="81569"/>
                  <a:pt x="31664" y="78368"/>
                </a:cubicBezTo>
                <a:cubicBezTo>
                  <a:pt x="37989" y="75168"/>
                  <a:pt x="45037" y="73492"/>
                  <a:pt x="52810" y="73339"/>
                </a:cubicBezTo>
                <a:cubicBezTo>
                  <a:pt x="60277" y="73187"/>
                  <a:pt x="68126" y="75168"/>
                  <a:pt x="76355" y="79283"/>
                </a:cubicBezTo>
                <a:lnTo>
                  <a:pt x="77270" y="79740"/>
                </a:lnTo>
                <a:cubicBezTo>
                  <a:pt x="79556" y="77911"/>
                  <a:pt x="82756" y="75092"/>
                  <a:pt x="86871" y="71282"/>
                </a:cubicBezTo>
                <a:cubicBezTo>
                  <a:pt x="92205" y="66100"/>
                  <a:pt x="96320" y="62366"/>
                  <a:pt x="99215" y="60080"/>
                </a:cubicBezTo>
                <a:lnTo>
                  <a:pt x="123676" y="41564"/>
                </a:lnTo>
                <a:cubicBezTo>
                  <a:pt x="136172" y="32115"/>
                  <a:pt x="145697" y="24647"/>
                  <a:pt x="152251" y="19161"/>
                </a:cubicBezTo>
                <a:cubicBezTo>
                  <a:pt x="153013" y="18704"/>
                  <a:pt x="153851" y="18475"/>
                  <a:pt x="154765" y="18475"/>
                </a:cubicBezTo>
                <a:lnTo>
                  <a:pt x="168938" y="8645"/>
                </a:lnTo>
                <a:cubicBezTo>
                  <a:pt x="173815" y="5597"/>
                  <a:pt x="177778" y="3388"/>
                  <a:pt x="180826" y="2016"/>
                </a:cubicBezTo>
                <a:cubicBezTo>
                  <a:pt x="182654" y="1102"/>
                  <a:pt x="184255" y="492"/>
                  <a:pt x="185626" y="187"/>
                </a:cubicBezTo>
                <a:close/>
              </a:path>
            </a:pathLst>
          </a:custGeom>
          <a:solidFill>
            <a:schemeClr val="tx1">
              <a:lumMod val="65000"/>
              <a:lumOff val="35000"/>
            </a:schemeClr>
          </a:solidFill>
          <a:ln>
            <a:noFill/>
          </a:ln>
          <a:effectLst>
            <a:outerShdw blurRad="76200" dir="18900000" sy="23000" kx="-1200000" algn="bl" rotWithShape="0">
              <a:prstClr val="black">
                <a:alpha val="20000"/>
              </a:prst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64039729"/>
      </p:ext>
    </p:extLst>
  </p:cSld>
  <p:clrMapOvr>
    <a:masterClrMapping/>
  </p:clrMapOvr>
  <mc:AlternateContent xmlns:mc="http://schemas.openxmlformats.org/markup-compatibility/2006" xmlns:p159="http://schemas.microsoft.com/office/powerpoint/2015/09/main">
    <mc:Choice Requires="p159">
      <p:transition advClick="0">
        <p159:morph option="byObject"/>
      </p:transition>
    </mc:Choice>
    <mc:Fallback xmlns="">
      <p:transition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31" presetClass="entr" presetSubtype="0" fill="hold" grpId="0" nodeType="afterEffect">
                                  <p:stCondLst>
                                    <p:cond delay="0"/>
                                  </p:stCondLst>
                                  <p:childTnLst>
                                    <p:set>
                                      <p:cBhvr>
                                        <p:cTn id="12" dur="1" fill="hold">
                                          <p:stCondLst>
                                            <p:cond delay="0"/>
                                          </p:stCondLst>
                                        </p:cTn>
                                        <p:tgtEl>
                                          <p:spTgt spid="28"/>
                                        </p:tgtEl>
                                        <p:attrNameLst>
                                          <p:attrName>style.visibility</p:attrName>
                                        </p:attrNameLst>
                                      </p:cBhvr>
                                      <p:to>
                                        <p:strVal val="visible"/>
                                      </p:to>
                                    </p:set>
                                    <p:anim calcmode="lin" valueType="num">
                                      <p:cBhvr>
                                        <p:cTn id="13" dur="300" fill="hold"/>
                                        <p:tgtEl>
                                          <p:spTgt spid="28"/>
                                        </p:tgtEl>
                                        <p:attrNameLst>
                                          <p:attrName>ppt_w</p:attrName>
                                        </p:attrNameLst>
                                      </p:cBhvr>
                                      <p:tavLst>
                                        <p:tav tm="0">
                                          <p:val>
                                            <p:fltVal val="0"/>
                                          </p:val>
                                        </p:tav>
                                        <p:tav tm="100000">
                                          <p:val>
                                            <p:strVal val="#ppt_w"/>
                                          </p:val>
                                        </p:tav>
                                      </p:tavLst>
                                    </p:anim>
                                    <p:anim calcmode="lin" valueType="num">
                                      <p:cBhvr>
                                        <p:cTn id="14" dur="300" fill="hold"/>
                                        <p:tgtEl>
                                          <p:spTgt spid="28"/>
                                        </p:tgtEl>
                                        <p:attrNameLst>
                                          <p:attrName>ppt_h</p:attrName>
                                        </p:attrNameLst>
                                      </p:cBhvr>
                                      <p:tavLst>
                                        <p:tav tm="0">
                                          <p:val>
                                            <p:fltVal val="0"/>
                                          </p:val>
                                        </p:tav>
                                        <p:tav tm="100000">
                                          <p:val>
                                            <p:strVal val="#ppt_h"/>
                                          </p:val>
                                        </p:tav>
                                      </p:tavLst>
                                    </p:anim>
                                    <p:anim calcmode="lin" valueType="num">
                                      <p:cBhvr>
                                        <p:cTn id="15" dur="300" fill="hold"/>
                                        <p:tgtEl>
                                          <p:spTgt spid="28"/>
                                        </p:tgtEl>
                                        <p:attrNameLst>
                                          <p:attrName>style.rotation</p:attrName>
                                        </p:attrNameLst>
                                      </p:cBhvr>
                                      <p:tavLst>
                                        <p:tav tm="0">
                                          <p:val>
                                            <p:fltVal val="90"/>
                                          </p:val>
                                        </p:tav>
                                        <p:tav tm="100000">
                                          <p:val>
                                            <p:fltVal val="0"/>
                                          </p:val>
                                        </p:tav>
                                      </p:tavLst>
                                    </p:anim>
                                    <p:animEffect transition="in" filter="fade">
                                      <p:cBhvr>
                                        <p:cTn id="16" dur="3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Lst>
  </p:timing>
</p:sld>
</file>

<file path=ppt/slides/slide35.xml><?xml version="1.0" encoding="utf-8"?>
<p:sld xmlns:a="http://schemas.openxmlformats.org/drawingml/2006/main" xmlns:r="http://schemas.openxmlformats.org/officeDocument/2006/relationships" xmlns:p="http://schemas.openxmlformats.org/presentationml/2006/main" show="0">
  <p:cSld>
    <p:bg>
      <p:bgPr>
        <a:solidFill>
          <a:srgbClr val="EDF1F4"/>
        </a:solidFill>
        <a:effectLst/>
      </p:bgPr>
    </p:bg>
    <p:spTree>
      <p:nvGrpSpPr>
        <p:cNvPr id="1" name=""/>
        <p:cNvGrpSpPr/>
        <p:nvPr/>
      </p:nvGrpSpPr>
      <p:grpSpPr>
        <a:xfrm>
          <a:off x="0" y="0"/>
          <a:ext cx="0" cy="0"/>
          <a:chOff x="0" y="0"/>
          <a:chExt cx="0" cy="0"/>
        </a:xfrm>
      </p:grpSpPr>
      <p:grpSp>
        <p:nvGrpSpPr>
          <p:cNvPr id="2" name="Group 1"/>
          <p:cNvGrpSpPr/>
          <p:nvPr/>
        </p:nvGrpSpPr>
        <p:grpSpPr>
          <a:xfrm>
            <a:off x="1093032" y="1513967"/>
            <a:ext cx="10005935" cy="4605902"/>
            <a:chOff x="1066291" y="2029940"/>
            <a:chExt cx="2269165" cy="3275714"/>
          </a:xfrm>
        </p:grpSpPr>
        <p:sp>
          <p:nvSpPr>
            <p:cNvPr id="4" name="Rounded Rectangle 3"/>
            <p:cNvSpPr/>
            <p:nvPr/>
          </p:nvSpPr>
          <p:spPr>
            <a:xfrm>
              <a:off x="1066291" y="2029940"/>
              <a:ext cx="2269165" cy="3275714"/>
            </a:xfrm>
            <a:prstGeom prst="roundRect">
              <a:avLst>
                <a:gd name="adj" fmla="val 4016"/>
              </a:avLst>
            </a:prstGeom>
            <a:solidFill>
              <a:schemeClr val="bg1"/>
            </a:solidFill>
            <a:ln w="3175">
              <a:solidFill>
                <a:schemeClr val="bg1">
                  <a:lumMod val="85000"/>
                </a:schemeClr>
              </a:solid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Rectangle 11"/>
            <p:cNvSpPr/>
            <p:nvPr/>
          </p:nvSpPr>
          <p:spPr>
            <a:xfrm>
              <a:off x="1066291" y="2329779"/>
              <a:ext cx="2269165"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Rectangle 19"/>
            <p:cNvSpPr/>
            <p:nvPr/>
          </p:nvSpPr>
          <p:spPr>
            <a:xfrm>
              <a:off x="1172009" y="3016447"/>
              <a:ext cx="2057729" cy="1597900"/>
            </a:xfrm>
            <a:prstGeom prst="rect">
              <a:avLst/>
            </a:prstGeom>
          </p:spPr>
          <p:txBody>
            <a:bodyPr wrap="square">
              <a:spAutoFit/>
            </a:bodyPr>
            <a:lstStyle/>
            <a:p>
              <a:pPr marL="342900" marR="0" lvl="0" indent="-342900" algn="just" defTabSz="914400" rtl="0" eaLnBrk="1" fontAlgn="auto" latinLnBrk="0" hangingPunct="1">
                <a:lnSpc>
                  <a:spcPct val="100000"/>
                </a:lnSpc>
                <a:spcBef>
                  <a:spcPts val="0"/>
                </a:spcBef>
                <a:spcAft>
                  <a:spcPts val="0"/>
                </a:spcAft>
                <a:buClrTx/>
                <a:buSzTx/>
                <a:buFont typeface="+mj-lt"/>
                <a:buAutoNum type="alphaLcParenR"/>
                <a:tabLst/>
                <a:defRPr/>
              </a:pPr>
              <a:r>
                <a:rPr kumimoji="0" lang="en-US" altLang="zh-CN" sz="2800" b="0" i="0" u="none" strike="noStrike" kern="100" cap="none" spc="0" normalizeH="0" baseline="0" noProof="0" dirty="0">
                  <a:ln>
                    <a:noFill/>
                  </a:ln>
                  <a:solidFill>
                    <a:prstClr val="black">
                      <a:lumMod val="75000"/>
                      <a:lumOff val="25000"/>
                    </a:prstClr>
                  </a:solidFill>
                  <a:effectLst/>
                  <a:uLnTx/>
                  <a:uFillTx/>
                  <a:latin typeface="Calibri" panose="020F0502020204030204" pitchFamily="34" charset="0"/>
                  <a:ea typeface="宋体" panose="02010600030101010101" pitchFamily="2" charset="-122"/>
                  <a:cs typeface="Times New Roman" panose="02020603050405020304" pitchFamily="18" charset="0"/>
                </a:rPr>
                <a:t>Electronic business platforms, such as Suning and Jing Dong in China and Amazon abroad.</a:t>
              </a:r>
              <a:endParaRPr kumimoji="0" lang="zh-CN" altLang="zh-CN" sz="2800" b="0" i="0" u="none" strike="noStrike" kern="100" cap="none" spc="0" normalizeH="0" baseline="0" noProof="0" dirty="0">
                <a:ln>
                  <a:noFill/>
                </a:ln>
                <a:solidFill>
                  <a:prstClr val="black">
                    <a:lumMod val="75000"/>
                    <a:lumOff val="25000"/>
                  </a:prstClr>
                </a:solidFill>
                <a:effectLst/>
                <a:uLnTx/>
                <a:uFillTx/>
                <a:latin typeface="Calibri" panose="020F0502020204030204" pitchFamily="34" charset="0"/>
                <a:ea typeface="宋体" panose="02010600030101010101" pitchFamily="2" charset="-122"/>
                <a:cs typeface="Times New Roman" panose="02020603050405020304" pitchFamily="18" charset="0"/>
              </a:endParaRPr>
            </a:p>
            <a:p>
              <a:pPr marL="342900" marR="0" lvl="0" indent="-342900" algn="just" defTabSz="914400" rtl="0" eaLnBrk="1" fontAlgn="auto" latinLnBrk="0" hangingPunct="1">
                <a:lnSpc>
                  <a:spcPct val="100000"/>
                </a:lnSpc>
                <a:spcBef>
                  <a:spcPts val="0"/>
                </a:spcBef>
                <a:spcAft>
                  <a:spcPts val="0"/>
                </a:spcAft>
                <a:buClrTx/>
                <a:buSzTx/>
                <a:buFont typeface="+mj-lt"/>
                <a:buAutoNum type="alphaLcParenR"/>
                <a:tabLst/>
                <a:defRPr/>
              </a:pPr>
              <a:r>
                <a:rPr kumimoji="0" lang="en-US" altLang="zh-CN" sz="2800" b="0" i="0" u="none" strike="noStrike" kern="100" cap="none" spc="0" normalizeH="0" baseline="0" noProof="0" dirty="0">
                  <a:ln>
                    <a:noFill/>
                  </a:ln>
                  <a:solidFill>
                    <a:prstClr val="black">
                      <a:lumMod val="75000"/>
                      <a:lumOff val="25000"/>
                    </a:prstClr>
                  </a:solidFill>
                  <a:effectLst/>
                  <a:uLnTx/>
                  <a:uFillTx/>
                  <a:latin typeface="Calibri" panose="020F0502020204030204" pitchFamily="34" charset="0"/>
                  <a:ea typeface="宋体" panose="02010600030101010101" pitchFamily="2" charset="-122"/>
                  <a:cs typeface="Times New Roman" panose="02020603050405020304" pitchFamily="18" charset="0"/>
                </a:rPr>
                <a:t>Advertising companies.</a:t>
              </a:r>
              <a:endParaRPr kumimoji="0" lang="zh-CN" altLang="zh-CN" sz="2800" b="0" i="0" u="none" strike="noStrike" kern="100" cap="none" spc="0" normalizeH="0" baseline="0" noProof="0" dirty="0">
                <a:ln>
                  <a:noFill/>
                </a:ln>
                <a:solidFill>
                  <a:prstClr val="black">
                    <a:lumMod val="75000"/>
                    <a:lumOff val="25000"/>
                  </a:prstClr>
                </a:solidFill>
                <a:effectLst/>
                <a:uLnTx/>
                <a:uFillTx/>
                <a:latin typeface="Calibri" panose="020F0502020204030204" pitchFamily="34" charset="0"/>
                <a:ea typeface="宋体" panose="02010600030101010101" pitchFamily="2" charset="-122"/>
                <a:cs typeface="Times New Roman" panose="02020603050405020304" pitchFamily="18" charset="0"/>
              </a:endParaRPr>
            </a:p>
            <a:p>
              <a:pPr marL="342900" marR="0" lvl="0" indent="-342900" algn="just" defTabSz="914400" rtl="0" eaLnBrk="1" fontAlgn="auto" latinLnBrk="0" hangingPunct="1">
                <a:lnSpc>
                  <a:spcPct val="100000"/>
                </a:lnSpc>
                <a:spcBef>
                  <a:spcPts val="0"/>
                </a:spcBef>
                <a:spcAft>
                  <a:spcPts val="0"/>
                </a:spcAft>
                <a:buClrTx/>
                <a:buSzTx/>
                <a:buFont typeface="+mj-lt"/>
                <a:buAutoNum type="alphaLcParenR"/>
                <a:tabLst/>
                <a:defRPr/>
              </a:pPr>
              <a:r>
                <a:rPr kumimoji="0" lang="en-US" altLang="zh-CN" sz="2800" b="0" i="0" u="none" strike="noStrike" kern="100" cap="none" spc="0" normalizeH="0" baseline="0" noProof="0" dirty="0">
                  <a:ln>
                    <a:noFill/>
                  </a:ln>
                  <a:solidFill>
                    <a:prstClr val="black">
                      <a:lumMod val="75000"/>
                      <a:lumOff val="25000"/>
                    </a:prstClr>
                  </a:solidFill>
                  <a:effectLst/>
                  <a:uLnTx/>
                  <a:uFillTx/>
                  <a:latin typeface="Calibri" panose="020F0502020204030204" pitchFamily="34" charset="0"/>
                  <a:ea typeface="宋体" panose="02010600030101010101" pitchFamily="2" charset="-122"/>
                  <a:cs typeface="Times New Roman" panose="02020603050405020304" pitchFamily="18" charset="0"/>
                </a:rPr>
                <a:t>Housekeeping companies.</a:t>
              </a:r>
              <a:endParaRPr kumimoji="0" lang="zh-CN" altLang="zh-CN" sz="2800" b="0" i="0" u="none" strike="noStrike" kern="100" cap="none" spc="0" normalizeH="0" baseline="0" noProof="0" dirty="0">
                <a:ln>
                  <a:noFill/>
                </a:ln>
                <a:solidFill>
                  <a:prstClr val="black">
                    <a:lumMod val="75000"/>
                    <a:lumOff val="25000"/>
                  </a:prstClr>
                </a:solidFill>
                <a:effectLst/>
                <a:uLnTx/>
                <a:uFillTx/>
                <a:latin typeface="Calibri" panose="020F0502020204030204" pitchFamily="34" charset="0"/>
                <a:ea typeface="宋体" panose="02010600030101010101" pitchFamily="2" charset="-122"/>
                <a:cs typeface="Times New Roman" panose="02020603050405020304" pitchFamily="18" charset="0"/>
              </a:endParaRPr>
            </a:p>
            <a:p>
              <a:pPr marL="342900" marR="0" lvl="0" indent="-342900" algn="just" defTabSz="914400" rtl="0" eaLnBrk="1" fontAlgn="auto" latinLnBrk="0" hangingPunct="1">
                <a:lnSpc>
                  <a:spcPct val="100000"/>
                </a:lnSpc>
                <a:spcBef>
                  <a:spcPts val="0"/>
                </a:spcBef>
                <a:spcAft>
                  <a:spcPts val="0"/>
                </a:spcAft>
                <a:buClrTx/>
                <a:buSzTx/>
                <a:buFont typeface="+mj-lt"/>
                <a:buAutoNum type="alphaLcParenR"/>
                <a:tabLst/>
                <a:defRPr/>
              </a:pPr>
              <a:r>
                <a:rPr kumimoji="0" lang="en-US" altLang="zh-CN" sz="2800" b="0" i="0" u="none" strike="noStrike" kern="100" cap="none" spc="0" normalizeH="0" baseline="0" noProof="0" dirty="0">
                  <a:ln>
                    <a:noFill/>
                  </a:ln>
                  <a:solidFill>
                    <a:prstClr val="black">
                      <a:lumMod val="75000"/>
                      <a:lumOff val="25000"/>
                    </a:prstClr>
                  </a:solidFill>
                  <a:effectLst/>
                  <a:uLnTx/>
                  <a:uFillTx/>
                  <a:latin typeface="Calibri" panose="020F0502020204030204" pitchFamily="34" charset="0"/>
                  <a:ea typeface="宋体" panose="02010600030101010101" pitchFamily="2" charset="-122"/>
                  <a:cs typeface="Times New Roman" panose="02020603050405020304" pitchFamily="18" charset="0"/>
                </a:rPr>
                <a:t>…</a:t>
              </a:r>
              <a:endParaRPr kumimoji="0" lang="zh-CN" altLang="zh-CN" sz="2800" b="0" i="0" u="none" strike="noStrike" kern="100" cap="none" spc="0" normalizeH="0" baseline="0" noProof="0" dirty="0">
                <a:ln>
                  <a:noFill/>
                </a:ln>
                <a:solidFill>
                  <a:prstClr val="black">
                    <a:lumMod val="75000"/>
                    <a:lumOff val="25000"/>
                  </a:prstClr>
                </a:solidFill>
                <a:effectLst/>
                <a:uLnTx/>
                <a:uFillTx/>
                <a:latin typeface="Calibri" panose="020F0502020204030204" pitchFamily="34" charset="0"/>
                <a:ea typeface="宋体" panose="02010600030101010101" pitchFamily="2" charset="-122"/>
                <a:cs typeface="Times New Roman" panose="02020603050405020304" pitchFamily="18" charset="0"/>
              </a:endParaRPr>
            </a:p>
          </p:txBody>
        </p:sp>
        <p:sp>
          <p:nvSpPr>
            <p:cNvPr id="8" name="TextBox 7"/>
            <p:cNvSpPr txBox="1"/>
            <p:nvPr/>
          </p:nvSpPr>
          <p:spPr>
            <a:xfrm>
              <a:off x="1917401" y="2442963"/>
              <a:ext cx="566950" cy="284558"/>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rPr>
                <a:t>KEY PARTERNERS</a:t>
              </a:r>
            </a:p>
          </p:txBody>
        </p:sp>
      </p:grpSp>
      <p:sp>
        <p:nvSpPr>
          <p:cNvPr id="46" name="TextBox 18">
            <a:extLst>
              <a:ext uri="{FF2B5EF4-FFF2-40B4-BE49-F238E27FC236}">
                <a16:creationId xmlns:a16="http://schemas.microsoft.com/office/drawing/2014/main" id="{AEE49F5F-1FA6-4147-9E5B-A19CDF7C5E6C}"/>
              </a:ext>
            </a:extLst>
          </p:cNvPr>
          <p:cNvSpPr txBox="1"/>
          <p:nvPr/>
        </p:nvSpPr>
        <p:spPr>
          <a:xfrm>
            <a:off x="3875917" y="502180"/>
            <a:ext cx="4440318"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Marketing Approach</a:t>
            </a:r>
          </a:p>
        </p:txBody>
      </p:sp>
      <p:sp>
        <p:nvSpPr>
          <p:cNvPr id="50" name="矩形 49">
            <a:extLst>
              <a:ext uri="{FF2B5EF4-FFF2-40B4-BE49-F238E27FC236}">
                <a16:creationId xmlns:a16="http://schemas.microsoft.com/office/drawing/2014/main" id="{B595928A-7313-400E-A0DE-05648ED2CC56}"/>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3  BUSINESS POTENTIAL</a:t>
            </a:r>
          </a:p>
        </p:txBody>
      </p:sp>
      <p:sp>
        <p:nvSpPr>
          <p:cNvPr id="52" name="TextBox 21">
            <a:extLst>
              <a:ext uri="{FF2B5EF4-FFF2-40B4-BE49-F238E27FC236}">
                <a16:creationId xmlns:a16="http://schemas.microsoft.com/office/drawing/2014/main" id="{988D79EB-CC4A-403C-BC0F-BDC8C165C736}"/>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53" name="TextBox 23">
            <a:extLst>
              <a:ext uri="{FF2B5EF4-FFF2-40B4-BE49-F238E27FC236}">
                <a16:creationId xmlns:a16="http://schemas.microsoft.com/office/drawing/2014/main" id="{0B5883A9-DCC6-48BD-A5FE-CD9A482C86B3}"/>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54" name="图片 53">
            <a:extLst>
              <a:ext uri="{FF2B5EF4-FFF2-40B4-BE49-F238E27FC236}">
                <a16:creationId xmlns:a16="http://schemas.microsoft.com/office/drawing/2014/main" id="{8E8CD7C2-BC49-4719-B611-A229C0D9F54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27" name="Rectangle 24">
            <a:extLst>
              <a:ext uri="{FF2B5EF4-FFF2-40B4-BE49-F238E27FC236}">
                <a16:creationId xmlns:a16="http://schemas.microsoft.com/office/drawing/2014/main" id="{B5DBF81E-3C44-453B-940D-B4E989F0FFF6}"/>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Freeform 43">
            <a:extLst>
              <a:ext uri="{FF2B5EF4-FFF2-40B4-BE49-F238E27FC236}">
                <a16:creationId xmlns:a16="http://schemas.microsoft.com/office/drawing/2014/main" id="{7A064F16-D989-416E-80A7-E63CD9C8F145}"/>
              </a:ext>
            </a:extLst>
          </p:cNvPr>
          <p:cNvSpPr/>
          <p:nvPr/>
        </p:nvSpPr>
        <p:spPr>
          <a:xfrm>
            <a:off x="1339996" y="1810411"/>
            <a:ext cx="812143" cy="768010"/>
          </a:xfrm>
          <a:custGeom>
            <a:avLst/>
            <a:gdLst/>
            <a:ahLst/>
            <a:cxnLst/>
            <a:rect l="l" t="t" r="r" b="b"/>
            <a:pathLst>
              <a:path w="193500" h="182985">
                <a:moveTo>
                  <a:pt x="43208" y="122717"/>
                </a:moveTo>
                <a:cubicBezTo>
                  <a:pt x="42599" y="123479"/>
                  <a:pt x="41837" y="123860"/>
                  <a:pt x="40922" y="123860"/>
                </a:cubicBezTo>
                <a:cubicBezTo>
                  <a:pt x="38484" y="124012"/>
                  <a:pt x="36388" y="125231"/>
                  <a:pt x="34636" y="127517"/>
                </a:cubicBezTo>
                <a:cubicBezTo>
                  <a:pt x="32883" y="129803"/>
                  <a:pt x="31931" y="132547"/>
                  <a:pt x="31778" y="135747"/>
                </a:cubicBezTo>
                <a:cubicBezTo>
                  <a:pt x="31778" y="138643"/>
                  <a:pt x="32540" y="140929"/>
                  <a:pt x="34064" y="142605"/>
                </a:cubicBezTo>
                <a:cubicBezTo>
                  <a:pt x="36046" y="144586"/>
                  <a:pt x="39017" y="145424"/>
                  <a:pt x="42980" y="145120"/>
                </a:cubicBezTo>
                <a:cubicBezTo>
                  <a:pt x="47552" y="144662"/>
                  <a:pt x="51057" y="143062"/>
                  <a:pt x="53495" y="140319"/>
                </a:cubicBezTo>
                <a:cubicBezTo>
                  <a:pt x="55934" y="137576"/>
                  <a:pt x="57001" y="134680"/>
                  <a:pt x="56696" y="131632"/>
                </a:cubicBezTo>
                <a:cubicBezTo>
                  <a:pt x="56391" y="128584"/>
                  <a:pt x="54791" y="126222"/>
                  <a:pt x="51895" y="124546"/>
                </a:cubicBezTo>
                <a:cubicBezTo>
                  <a:pt x="49609" y="123326"/>
                  <a:pt x="46714" y="122717"/>
                  <a:pt x="43208" y="122717"/>
                </a:cubicBezTo>
                <a:close/>
                <a:moveTo>
                  <a:pt x="46066" y="115916"/>
                </a:moveTo>
                <a:cubicBezTo>
                  <a:pt x="49495" y="116259"/>
                  <a:pt x="52505" y="117154"/>
                  <a:pt x="55096" y="118602"/>
                </a:cubicBezTo>
                <a:cubicBezTo>
                  <a:pt x="60125" y="121345"/>
                  <a:pt x="62944" y="125460"/>
                  <a:pt x="63554" y="130946"/>
                </a:cubicBezTo>
                <a:cubicBezTo>
                  <a:pt x="64011" y="135976"/>
                  <a:pt x="62373" y="140586"/>
                  <a:pt x="58639" y="144777"/>
                </a:cubicBezTo>
                <a:cubicBezTo>
                  <a:pt x="54905" y="148968"/>
                  <a:pt x="49838" y="151368"/>
                  <a:pt x="43437" y="151978"/>
                </a:cubicBezTo>
                <a:cubicBezTo>
                  <a:pt x="37341" y="152587"/>
                  <a:pt x="32617" y="151063"/>
                  <a:pt x="29264" y="147406"/>
                </a:cubicBezTo>
                <a:cubicBezTo>
                  <a:pt x="26216" y="144358"/>
                  <a:pt x="24768" y="140395"/>
                  <a:pt x="24921" y="135518"/>
                </a:cubicBezTo>
                <a:cubicBezTo>
                  <a:pt x="25225" y="129270"/>
                  <a:pt x="27511" y="124241"/>
                  <a:pt x="31778" y="120431"/>
                </a:cubicBezTo>
                <a:cubicBezTo>
                  <a:pt x="31626" y="119516"/>
                  <a:pt x="31817" y="118678"/>
                  <a:pt x="32350" y="117916"/>
                </a:cubicBezTo>
                <a:cubicBezTo>
                  <a:pt x="32883" y="117154"/>
                  <a:pt x="33607" y="116697"/>
                  <a:pt x="34522" y="116545"/>
                </a:cubicBezTo>
                <a:cubicBezTo>
                  <a:pt x="38789" y="115783"/>
                  <a:pt x="42637" y="115573"/>
                  <a:pt x="46066" y="115916"/>
                </a:cubicBezTo>
                <a:close/>
                <a:moveTo>
                  <a:pt x="111846" y="72025"/>
                </a:moveTo>
                <a:cubicBezTo>
                  <a:pt x="112646" y="72139"/>
                  <a:pt x="113389" y="72653"/>
                  <a:pt x="114074" y="73568"/>
                </a:cubicBezTo>
                <a:cubicBezTo>
                  <a:pt x="115446" y="75397"/>
                  <a:pt x="115217" y="76997"/>
                  <a:pt x="113389" y="78368"/>
                </a:cubicBezTo>
                <a:cubicBezTo>
                  <a:pt x="110798" y="80197"/>
                  <a:pt x="106378" y="83855"/>
                  <a:pt x="100130" y="89341"/>
                </a:cubicBezTo>
                <a:cubicBezTo>
                  <a:pt x="94186" y="94523"/>
                  <a:pt x="89462" y="98257"/>
                  <a:pt x="85957" y="100543"/>
                </a:cubicBezTo>
                <a:cubicBezTo>
                  <a:pt x="83975" y="101762"/>
                  <a:pt x="82375" y="101381"/>
                  <a:pt x="81156" y="99400"/>
                </a:cubicBezTo>
                <a:cubicBezTo>
                  <a:pt x="79937" y="97418"/>
                  <a:pt x="80318" y="95818"/>
                  <a:pt x="82299" y="94599"/>
                </a:cubicBezTo>
                <a:cubicBezTo>
                  <a:pt x="85804" y="92465"/>
                  <a:pt x="90224" y="89036"/>
                  <a:pt x="95558" y="84312"/>
                </a:cubicBezTo>
                <a:cubicBezTo>
                  <a:pt x="101959" y="78673"/>
                  <a:pt x="106531" y="74863"/>
                  <a:pt x="109274" y="72882"/>
                </a:cubicBezTo>
                <a:cubicBezTo>
                  <a:pt x="110188" y="72196"/>
                  <a:pt x="111045" y="71911"/>
                  <a:pt x="111846" y="72025"/>
                </a:cubicBezTo>
                <a:close/>
                <a:moveTo>
                  <a:pt x="186083" y="7274"/>
                </a:moveTo>
                <a:cubicBezTo>
                  <a:pt x="185321" y="7426"/>
                  <a:pt x="184483" y="7731"/>
                  <a:pt x="183569" y="8188"/>
                </a:cubicBezTo>
                <a:cubicBezTo>
                  <a:pt x="180826" y="9407"/>
                  <a:pt x="177244" y="11541"/>
                  <a:pt x="172825" y="14589"/>
                </a:cubicBezTo>
                <a:lnTo>
                  <a:pt x="165281" y="19618"/>
                </a:lnTo>
                <a:lnTo>
                  <a:pt x="157966" y="24647"/>
                </a:lnTo>
                <a:cubicBezTo>
                  <a:pt x="155984" y="26019"/>
                  <a:pt x="154841" y="26781"/>
                  <a:pt x="154537" y="26933"/>
                </a:cubicBezTo>
                <a:cubicBezTo>
                  <a:pt x="154079" y="27391"/>
                  <a:pt x="153546" y="27619"/>
                  <a:pt x="152936" y="27619"/>
                </a:cubicBezTo>
                <a:cubicBezTo>
                  <a:pt x="146993" y="32496"/>
                  <a:pt x="138306" y="39202"/>
                  <a:pt x="126876" y="47736"/>
                </a:cubicBezTo>
                <a:lnTo>
                  <a:pt x="103330" y="65567"/>
                </a:lnTo>
                <a:cubicBezTo>
                  <a:pt x="100739" y="67548"/>
                  <a:pt x="96777" y="71053"/>
                  <a:pt x="91443" y="76082"/>
                </a:cubicBezTo>
                <a:cubicBezTo>
                  <a:pt x="86261" y="81112"/>
                  <a:pt x="82147" y="84769"/>
                  <a:pt x="79099" y="87055"/>
                </a:cubicBezTo>
                <a:cubicBezTo>
                  <a:pt x="77270" y="88427"/>
                  <a:pt x="75670" y="88198"/>
                  <a:pt x="74298" y="86369"/>
                </a:cubicBezTo>
                <a:lnTo>
                  <a:pt x="73841" y="85455"/>
                </a:lnTo>
                <a:cubicBezTo>
                  <a:pt x="73688" y="85455"/>
                  <a:pt x="73460" y="85379"/>
                  <a:pt x="73155" y="85226"/>
                </a:cubicBezTo>
                <a:cubicBezTo>
                  <a:pt x="66449" y="81874"/>
                  <a:pt x="59706" y="80235"/>
                  <a:pt x="52924" y="80312"/>
                </a:cubicBezTo>
                <a:cubicBezTo>
                  <a:pt x="46142" y="80388"/>
                  <a:pt x="40008" y="81797"/>
                  <a:pt x="34522" y="84541"/>
                </a:cubicBezTo>
                <a:cubicBezTo>
                  <a:pt x="29035" y="87284"/>
                  <a:pt x="24159" y="91170"/>
                  <a:pt x="19891" y="96199"/>
                </a:cubicBezTo>
                <a:cubicBezTo>
                  <a:pt x="13338" y="103819"/>
                  <a:pt x="9223" y="112582"/>
                  <a:pt x="7547" y="122488"/>
                </a:cubicBezTo>
                <a:cubicBezTo>
                  <a:pt x="5871" y="132394"/>
                  <a:pt x="7242" y="142300"/>
                  <a:pt x="11662" y="152206"/>
                </a:cubicBezTo>
                <a:cubicBezTo>
                  <a:pt x="13643" y="156473"/>
                  <a:pt x="17186" y="160588"/>
                  <a:pt x="22292" y="164551"/>
                </a:cubicBezTo>
                <a:cubicBezTo>
                  <a:pt x="27397" y="168513"/>
                  <a:pt x="32464" y="171256"/>
                  <a:pt x="37493" y="172780"/>
                </a:cubicBezTo>
                <a:cubicBezTo>
                  <a:pt x="56543" y="178267"/>
                  <a:pt x="71479" y="177047"/>
                  <a:pt x="82299" y="169123"/>
                </a:cubicBezTo>
                <a:cubicBezTo>
                  <a:pt x="92967" y="161350"/>
                  <a:pt x="99063" y="147329"/>
                  <a:pt x="100587" y="127060"/>
                </a:cubicBezTo>
                <a:lnTo>
                  <a:pt x="100587" y="126603"/>
                </a:lnTo>
                <a:cubicBezTo>
                  <a:pt x="99673" y="125993"/>
                  <a:pt x="99139" y="125155"/>
                  <a:pt x="98987" y="124088"/>
                </a:cubicBezTo>
                <a:cubicBezTo>
                  <a:pt x="98682" y="121802"/>
                  <a:pt x="98530" y="120050"/>
                  <a:pt x="98530" y="118831"/>
                </a:cubicBezTo>
                <a:cubicBezTo>
                  <a:pt x="98530" y="117307"/>
                  <a:pt x="98758" y="116087"/>
                  <a:pt x="99215" y="115173"/>
                </a:cubicBezTo>
                <a:cubicBezTo>
                  <a:pt x="99673" y="114259"/>
                  <a:pt x="100282" y="113573"/>
                  <a:pt x="101044" y="113116"/>
                </a:cubicBezTo>
                <a:cubicBezTo>
                  <a:pt x="101806" y="112811"/>
                  <a:pt x="102644" y="112735"/>
                  <a:pt x="103559" y="112887"/>
                </a:cubicBezTo>
                <a:cubicBezTo>
                  <a:pt x="104168" y="112887"/>
                  <a:pt x="104930" y="113116"/>
                  <a:pt x="105845" y="113573"/>
                </a:cubicBezTo>
                <a:lnTo>
                  <a:pt x="106988" y="114030"/>
                </a:lnTo>
                <a:cubicBezTo>
                  <a:pt x="107597" y="113725"/>
                  <a:pt x="108359" y="112506"/>
                  <a:pt x="109274" y="110372"/>
                </a:cubicBezTo>
                <a:cubicBezTo>
                  <a:pt x="109579" y="109763"/>
                  <a:pt x="109502" y="108772"/>
                  <a:pt x="109045" y="107401"/>
                </a:cubicBezTo>
                <a:cubicBezTo>
                  <a:pt x="107674" y="104353"/>
                  <a:pt x="107369" y="101762"/>
                  <a:pt x="108131" y="99628"/>
                </a:cubicBezTo>
                <a:cubicBezTo>
                  <a:pt x="109198" y="96428"/>
                  <a:pt x="112474" y="92999"/>
                  <a:pt x="117961" y="89341"/>
                </a:cubicBezTo>
                <a:cubicBezTo>
                  <a:pt x="122990" y="85988"/>
                  <a:pt x="125962" y="83702"/>
                  <a:pt x="126876" y="82483"/>
                </a:cubicBezTo>
                <a:cubicBezTo>
                  <a:pt x="127028" y="82026"/>
                  <a:pt x="127181" y="81264"/>
                  <a:pt x="127333" y="80197"/>
                </a:cubicBezTo>
                <a:cubicBezTo>
                  <a:pt x="127486" y="79588"/>
                  <a:pt x="127638" y="77987"/>
                  <a:pt x="127790" y="75397"/>
                </a:cubicBezTo>
                <a:cubicBezTo>
                  <a:pt x="127943" y="73263"/>
                  <a:pt x="128171" y="71510"/>
                  <a:pt x="128476" y="70139"/>
                </a:cubicBezTo>
                <a:cubicBezTo>
                  <a:pt x="129086" y="67853"/>
                  <a:pt x="130076" y="66176"/>
                  <a:pt x="131448" y="65110"/>
                </a:cubicBezTo>
                <a:cubicBezTo>
                  <a:pt x="132972" y="63890"/>
                  <a:pt x="134953" y="63509"/>
                  <a:pt x="137392" y="63967"/>
                </a:cubicBezTo>
                <a:cubicBezTo>
                  <a:pt x="138458" y="64119"/>
                  <a:pt x="140059" y="64500"/>
                  <a:pt x="142192" y="65110"/>
                </a:cubicBezTo>
                <a:cubicBezTo>
                  <a:pt x="144173" y="65719"/>
                  <a:pt x="145545" y="66100"/>
                  <a:pt x="146307" y="66253"/>
                </a:cubicBezTo>
                <a:cubicBezTo>
                  <a:pt x="146764" y="66405"/>
                  <a:pt x="147221" y="66405"/>
                  <a:pt x="147679" y="66253"/>
                </a:cubicBezTo>
                <a:cubicBezTo>
                  <a:pt x="147831" y="65795"/>
                  <a:pt x="148060" y="65186"/>
                  <a:pt x="148364" y="64424"/>
                </a:cubicBezTo>
                <a:cubicBezTo>
                  <a:pt x="148669" y="63205"/>
                  <a:pt x="149126" y="61147"/>
                  <a:pt x="149736" y="58252"/>
                </a:cubicBezTo>
                <a:cubicBezTo>
                  <a:pt x="150498" y="55051"/>
                  <a:pt x="151031" y="52880"/>
                  <a:pt x="151336" y="51737"/>
                </a:cubicBezTo>
                <a:cubicBezTo>
                  <a:pt x="151641" y="50594"/>
                  <a:pt x="152022" y="49641"/>
                  <a:pt x="152479" y="48879"/>
                </a:cubicBezTo>
                <a:cubicBezTo>
                  <a:pt x="153241" y="47507"/>
                  <a:pt x="154232" y="46593"/>
                  <a:pt x="155451" y="46136"/>
                </a:cubicBezTo>
                <a:cubicBezTo>
                  <a:pt x="156975" y="45831"/>
                  <a:pt x="158651" y="46136"/>
                  <a:pt x="160480" y="47050"/>
                </a:cubicBezTo>
                <a:cubicBezTo>
                  <a:pt x="161090" y="47203"/>
                  <a:pt x="162309" y="47812"/>
                  <a:pt x="164138" y="48879"/>
                </a:cubicBezTo>
                <a:cubicBezTo>
                  <a:pt x="165509" y="49641"/>
                  <a:pt x="166500" y="50098"/>
                  <a:pt x="167110" y="50251"/>
                </a:cubicBezTo>
                <a:lnTo>
                  <a:pt x="167567" y="50479"/>
                </a:lnTo>
                <a:lnTo>
                  <a:pt x="167567" y="50022"/>
                </a:lnTo>
                <a:cubicBezTo>
                  <a:pt x="167719" y="49108"/>
                  <a:pt x="167719" y="47507"/>
                  <a:pt x="167567" y="45221"/>
                </a:cubicBezTo>
                <a:cubicBezTo>
                  <a:pt x="167414" y="42326"/>
                  <a:pt x="167414" y="40345"/>
                  <a:pt x="167567" y="39278"/>
                </a:cubicBezTo>
                <a:cubicBezTo>
                  <a:pt x="167719" y="36382"/>
                  <a:pt x="168634" y="34249"/>
                  <a:pt x="170310" y="32877"/>
                </a:cubicBezTo>
                <a:cubicBezTo>
                  <a:pt x="170920" y="32420"/>
                  <a:pt x="171834" y="32039"/>
                  <a:pt x="173053" y="31734"/>
                </a:cubicBezTo>
                <a:cubicBezTo>
                  <a:pt x="173815" y="31582"/>
                  <a:pt x="174730" y="31429"/>
                  <a:pt x="175796" y="31277"/>
                </a:cubicBezTo>
                <a:lnTo>
                  <a:pt x="179454" y="31048"/>
                </a:lnTo>
                <a:cubicBezTo>
                  <a:pt x="182350" y="30134"/>
                  <a:pt x="184407" y="27772"/>
                  <a:pt x="185626" y="23962"/>
                </a:cubicBezTo>
                <a:cubicBezTo>
                  <a:pt x="186541" y="20609"/>
                  <a:pt x="186845" y="16494"/>
                  <a:pt x="186541" y="11617"/>
                </a:cubicBezTo>
                <a:cubicBezTo>
                  <a:pt x="186541" y="11160"/>
                  <a:pt x="186388" y="10017"/>
                  <a:pt x="186083" y="8188"/>
                </a:cubicBezTo>
                <a:close/>
                <a:moveTo>
                  <a:pt x="185626" y="187"/>
                </a:moveTo>
                <a:cubicBezTo>
                  <a:pt x="188065" y="-270"/>
                  <a:pt x="189970" y="111"/>
                  <a:pt x="191341" y="1330"/>
                </a:cubicBezTo>
                <a:cubicBezTo>
                  <a:pt x="191646" y="1787"/>
                  <a:pt x="191875" y="2245"/>
                  <a:pt x="192027" y="2702"/>
                </a:cubicBezTo>
                <a:cubicBezTo>
                  <a:pt x="192179" y="3007"/>
                  <a:pt x="192256" y="3235"/>
                  <a:pt x="192256" y="3388"/>
                </a:cubicBezTo>
                <a:cubicBezTo>
                  <a:pt x="192408" y="3692"/>
                  <a:pt x="192484" y="4073"/>
                  <a:pt x="192484" y="4531"/>
                </a:cubicBezTo>
                <a:cubicBezTo>
                  <a:pt x="192637" y="5140"/>
                  <a:pt x="192789" y="6055"/>
                  <a:pt x="192941" y="7274"/>
                </a:cubicBezTo>
                <a:cubicBezTo>
                  <a:pt x="193246" y="9255"/>
                  <a:pt x="193399" y="10550"/>
                  <a:pt x="193399" y="11160"/>
                </a:cubicBezTo>
                <a:cubicBezTo>
                  <a:pt x="193703" y="16951"/>
                  <a:pt x="193322" y="21828"/>
                  <a:pt x="192256" y="25790"/>
                </a:cubicBezTo>
                <a:cubicBezTo>
                  <a:pt x="190274" y="32191"/>
                  <a:pt x="186617" y="36077"/>
                  <a:pt x="181283" y="37449"/>
                </a:cubicBezTo>
                <a:cubicBezTo>
                  <a:pt x="180826" y="37601"/>
                  <a:pt x="179225" y="37830"/>
                  <a:pt x="176482" y="38135"/>
                </a:cubicBezTo>
                <a:cubicBezTo>
                  <a:pt x="175568" y="38287"/>
                  <a:pt x="174882" y="38440"/>
                  <a:pt x="174425" y="38592"/>
                </a:cubicBezTo>
                <a:cubicBezTo>
                  <a:pt x="174425" y="38897"/>
                  <a:pt x="174349" y="39278"/>
                  <a:pt x="174196" y="39735"/>
                </a:cubicBezTo>
                <a:cubicBezTo>
                  <a:pt x="174196" y="40345"/>
                  <a:pt x="174272" y="42021"/>
                  <a:pt x="174425" y="44764"/>
                </a:cubicBezTo>
                <a:cubicBezTo>
                  <a:pt x="174577" y="47507"/>
                  <a:pt x="174577" y="49565"/>
                  <a:pt x="174425" y="50936"/>
                </a:cubicBezTo>
                <a:cubicBezTo>
                  <a:pt x="173968" y="53984"/>
                  <a:pt x="172672" y="55966"/>
                  <a:pt x="170539" y="56880"/>
                </a:cubicBezTo>
                <a:cubicBezTo>
                  <a:pt x="169015" y="57490"/>
                  <a:pt x="167186" y="57490"/>
                  <a:pt x="165052" y="56880"/>
                </a:cubicBezTo>
                <a:cubicBezTo>
                  <a:pt x="163985" y="56423"/>
                  <a:pt x="162614" y="55737"/>
                  <a:pt x="160937" y="54823"/>
                </a:cubicBezTo>
                <a:cubicBezTo>
                  <a:pt x="159261" y="54061"/>
                  <a:pt x="158270" y="53603"/>
                  <a:pt x="157966" y="53451"/>
                </a:cubicBezTo>
                <a:lnTo>
                  <a:pt x="157966" y="53680"/>
                </a:lnTo>
                <a:cubicBezTo>
                  <a:pt x="157661" y="54594"/>
                  <a:pt x="157204" y="56575"/>
                  <a:pt x="156594" y="59623"/>
                </a:cubicBezTo>
                <a:cubicBezTo>
                  <a:pt x="155832" y="62824"/>
                  <a:pt x="155222" y="65110"/>
                  <a:pt x="154765" y="66481"/>
                </a:cubicBezTo>
                <a:cubicBezTo>
                  <a:pt x="154460" y="67700"/>
                  <a:pt x="154079" y="68691"/>
                  <a:pt x="153622" y="69453"/>
                </a:cubicBezTo>
                <a:cubicBezTo>
                  <a:pt x="153013" y="70825"/>
                  <a:pt x="152174" y="71739"/>
                  <a:pt x="151108" y="72196"/>
                </a:cubicBezTo>
                <a:cubicBezTo>
                  <a:pt x="149584" y="73111"/>
                  <a:pt x="147602" y="73415"/>
                  <a:pt x="145164" y="73111"/>
                </a:cubicBezTo>
                <a:lnTo>
                  <a:pt x="140135" y="71739"/>
                </a:lnTo>
                <a:cubicBezTo>
                  <a:pt x="138306" y="71129"/>
                  <a:pt x="137011" y="70748"/>
                  <a:pt x="136249" y="70596"/>
                </a:cubicBezTo>
                <a:lnTo>
                  <a:pt x="135563" y="70596"/>
                </a:lnTo>
                <a:cubicBezTo>
                  <a:pt x="135410" y="70901"/>
                  <a:pt x="135258" y="71358"/>
                  <a:pt x="135106" y="71968"/>
                </a:cubicBezTo>
                <a:cubicBezTo>
                  <a:pt x="134953" y="72730"/>
                  <a:pt x="134801" y="74101"/>
                  <a:pt x="134648" y="76082"/>
                </a:cubicBezTo>
                <a:cubicBezTo>
                  <a:pt x="134496" y="78673"/>
                  <a:pt x="134344" y="80350"/>
                  <a:pt x="134191" y="81112"/>
                </a:cubicBezTo>
                <a:cubicBezTo>
                  <a:pt x="133886" y="83245"/>
                  <a:pt x="133277" y="84922"/>
                  <a:pt x="132362" y="86141"/>
                </a:cubicBezTo>
                <a:cubicBezTo>
                  <a:pt x="130991" y="88274"/>
                  <a:pt x="127486" y="91246"/>
                  <a:pt x="121847" y="95056"/>
                </a:cubicBezTo>
                <a:cubicBezTo>
                  <a:pt x="117580" y="97799"/>
                  <a:pt x="115141" y="100085"/>
                  <a:pt x="114532" y="101914"/>
                </a:cubicBezTo>
                <a:cubicBezTo>
                  <a:pt x="114379" y="102371"/>
                  <a:pt x="114608" y="103286"/>
                  <a:pt x="115217" y="104657"/>
                </a:cubicBezTo>
                <a:cubicBezTo>
                  <a:pt x="116589" y="107858"/>
                  <a:pt x="116741" y="110677"/>
                  <a:pt x="115675" y="113116"/>
                </a:cubicBezTo>
                <a:cubicBezTo>
                  <a:pt x="113846" y="117230"/>
                  <a:pt x="111636" y="119745"/>
                  <a:pt x="109045" y="120659"/>
                </a:cubicBezTo>
                <a:cubicBezTo>
                  <a:pt x="107978" y="120964"/>
                  <a:pt x="106835" y="121040"/>
                  <a:pt x="105616" y="120888"/>
                </a:cubicBezTo>
                <a:cubicBezTo>
                  <a:pt x="105616" y="121498"/>
                  <a:pt x="105692" y="122260"/>
                  <a:pt x="105845" y="123174"/>
                </a:cubicBezTo>
                <a:lnTo>
                  <a:pt x="105845" y="124317"/>
                </a:lnTo>
                <a:cubicBezTo>
                  <a:pt x="107064" y="125079"/>
                  <a:pt x="107597" y="126146"/>
                  <a:pt x="107445" y="127517"/>
                </a:cubicBezTo>
                <a:cubicBezTo>
                  <a:pt x="105769" y="149920"/>
                  <a:pt x="98758" y="165694"/>
                  <a:pt x="86414" y="174838"/>
                </a:cubicBezTo>
                <a:cubicBezTo>
                  <a:pt x="73765" y="183982"/>
                  <a:pt x="56848" y="185429"/>
                  <a:pt x="35665" y="179181"/>
                </a:cubicBezTo>
                <a:cubicBezTo>
                  <a:pt x="29721" y="177505"/>
                  <a:pt x="23816" y="174419"/>
                  <a:pt x="17948" y="169923"/>
                </a:cubicBezTo>
                <a:cubicBezTo>
                  <a:pt x="12081" y="165427"/>
                  <a:pt x="7852" y="160436"/>
                  <a:pt x="5261" y="154949"/>
                </a:cubicBezTo>
                <a:cubicBezTo>
                  <a:pt x="384" y="143672"/>
                  <a:pt x="-1102" y="132432"/>
                  <a:pt x="803" y="121231"/>
                </a:cubicBezTo>
                <a:cubicBezTo>
                  <a:pt x="2708" y="110030"/>
                  <a:pt x="7318" y="100162"/>
                  <a:pt x="14634" y="91627"/>
                </a:cubicBezTo>
                <a:cubicBezTo>
                  <a:pt x="19663" y="85988"/>
                  <a:pt x="25340" y="81569"/>
                  <a:pt x="31664" y="78368"/>
                </a:cubicBezTo>
                <a:cubicBezTo>
                  <a:pt x="37989" y="75168"/>
                  <a:pt x="45037" y="73492"/>
                  <a:pt x="52810" y="73339"/>
                </a:cubicBezTo>
                <a:cubicBezTo>
                  <a:pt x="60277" y="73187"/>
                  <a:pt x="68126" y="75168"/>
                  <a:pt x="76355" y="79283"/>
                </a:cubicBezTo>
                <a:lnTo>
                  <a:pt x="77270" y="79740"/>
                </a:lnTo>
                <a:cubicBezTo>
                  <a:pt x="79556" y="77911"/>
                  <a:pt x="82756" y="75092"/>
                  <a:pt x="86871" y="71282"/>
                </a:cubicBezTo>
                <a:cubicBezTo>
                  <a:pt x="92205" y="66100"/>
                  <a:pt x="96320" y="62366"/>
                  <a:pt x="99215" y="60080"/>
                </a:cubicBezTo>
                <a:lnTo>
                  <a:pt x="123676" y="41564"/>
                </a:lnTo>
                <a:cubicBezTo>
                  <a:pt x="136172" y="32115"/>
                  <a:pt x="145697" y="24647"/>
                  <a:pt x="152251" y="19161"/>
                </a:cubicBezTo>
                <a:cubicBezTo>
                  <a:pt x="153013" y="18704"/>
                  <a:pt x="153851" y="18475"/>
                  <a:pt x="154765" y="18475"/>
                </a:cubicBezTo>
                <a:lnTo>
                  <a:pt x="168938" y="8645"/>
                </a:lnTo>
                <a:cubicBezTo>
                  <a:pt x="173815" y="5597"/>
                  <a:pt x="177778" y="3388"/>
                  <a:pt x="180826" y="2016"/>
                </a:cubicBezTo>
                <a:cubicBezTo>
                  <a:pt x="182654" y="1102"/>
                  <a:pt x="184255" y="492"/>
                  <a:pt x="185626" y="187"/>
                </a:cubicBezTo>
                <a:close/>
              </a:path>
            </a:pathLst>
          </a:custGeom>
          <a:solidFill>
            <a:schemeClr val="tx1">
              <a:lumMod val="65000"/>
              <a:lumOff val="35000"/>
            </a:schemeClr>
          </a:solidFill>
          <a:ln>
            <a:noFill/>
          </a:ln>
          <a:effectLst>
            <a:outerShdw blurRad="76200" dir="18900000" sy="23000" kx="-1200000" algn="bl" rotWithShape="0">
              <a:prstClr val="black">
                <a:alpha val="20000"/>
              </a:prst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44139636"/>
      </p:ext>
    </p:extLst>
  </p:cSld>
  <p:clrMapOvr>
    <a:masterClrMapping/>
  </p:clrMapOvr>
  <mc:AlternateContent xmlns:mc="http://schemas.openxmlformats.org/markup-compatibility/2006" xmlns:p159="http://schemas.microsoft.com/office/powerpoint/2015/09/main">
    <mc:Choice Requires="p159">
      <p:transition advClick="0">
        <p159:morph option="byObject"/>
      </p:transition>
    </mc:Choice>
    <mc:Fallback xmlns="">
      <p:transition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31" presetClass="entr" presetSubtype="0" fill="hold" grpId="0" nodeType="afterEffect">
                                  <p:stCondLst>
                                    <p:cond delay="0"/>
                                  </p:stCondLst>
                                  <p:childTnLst>
                                    <p:set>
                                      <p:cBhvr>
                                        <p:cTn id="12" dur="1" fill="hold">
                                          <p:stCondLst>
                                            <p:cond delay="0"/>
                                          </p:stCondLst>
                                        </p:cTn>
                                        <p:tgtEl>
                                          <p:spTgt spid="28"/>
                                        </p:tgtEl>
                                        <p:attrNameLst>
                                          <p:attrName>style.visibility</p:attrName>
                                        </p:attrNameLst>
                                      </p:cBhvr>
                                      <p:to>
                                        <p:strVal val="visible"/>
                                      </p:to>
                                    </p:set>
                                    <p:anim calcmode="lin" valueType="num">
                                      <p:cBhvr>
                                        <p:cTn id="13" dur="300" fill="hold"/>
                                        <p:tgtEl>
                                          <p:spTgt spid="28"/>
                                        </p:tgtEl>
                                        <p:attrNameLst>
                                          <p:attrName>ppt_w</p:attrName>
                                        </p:attrNameLst>
                                      </p:cBhvr>
                                      <p:tavLst>
                                        <p:tav tm="0">
                                          <p:val>
                                            <p:fltVal val="0"/>
                                          </p:val>
                                        </p:tav>
                                        <p:tav tm="100000">
                                          <p:val>
                                            <p:strVal val="#ppt_w"/>
                                          </p:val>
                                        </p:tav>
                                      </p:tavLst>
                                    </p:anim>
                                    <p:anim calcmode="lin" valueType="num">
                                      <p:cBhvr>
                                        <p:cTn id="14" dur="300" fill="hold"/>
                                        <p:tgtEl>
                                          <p:spTgt spid="28"/>
                                        </p:tgtEl>
                                        <p:attrNameLst>
                                          <p:attrName>ppt_h</p:attrName>
                                        </p:attrNameLst>
                                      </p:cBhvr>
                                      <p:tavLst>
                                        <p:tav tm="0">
                                          <p:val>
                                            <p:fltVal val="0"/>
                                          </p:val>
                                        </p:tav>
                                        <p:tav tm="100000">
                                          <p:val>
                                            <p:strVal val="#ppt_h"/>
                                          </p:val>
                                        </p:tav>
                                      </p:tavLst>
                                    </p:anim>
                                    <p:anim calcmode="lin" valueType="num">
                                      <p:cBhvr>
                                        <p:cTn id="15" dur="300" fill="hold"/>
                                        <p:tgtEl>
                                          <p:spTgt spid="28"/>
                                        </p:tgtEl>
                                        <p:attrNameLst>
                                          <p:attrName>style.rotation</p:attrName>
                                        </p:attrNameLst>
                                      </p:cBhvr>
                                      <p:tavLst>
                                        <p:tav tm="0">
                                          <p:val>
                                            <p:fltVal val="90"/>
                                          </p:val>
                                        </p:tav>
                                        <p:tav tm="100000">
                                          <p:val>
                                            <p:fltVal val="0"/>
                                          </p:val>
                                        </p:tav>
                                      </p:tavLst>
                                    </p:anim>
                                    <p:animEffect transition="in" filter="fade">
                                      <p:cBhvr>
                                        <p:cTn id="16" dur="3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EDF1F4"/>
        </a:solidFill>
        <a:effectLst/>
      </p:bgPr>
    </p:bg>
    <p:spTree>
      <p:nvGrpSpPr>
        <p:cNvPr id="1" name=""/>
        <p:cNvGrpSpPr/>
        <p:nvPr/>
      </p:nvGrpSpPr>
      <p:grpSpPr>
        <a:xfrm>
          <a:off x="0" y="0"/>
          <a:ext cx="0" cy="0"/>
          <a:chOff x="0" y="0"/>
          <a:chExt cx="0" cy="0"/>
        </a:xfrm>
      </p:grpSpPr>
      <p:sp>
        <p:nvSpPr>
          <p:cNvPr id="22" name="TextBox 21"/>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24" name="TextBox 23"/>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sp>
        <p:nvSpPr>
          <p:cNvPr id="29" name="Rectangle 28"/>
          <p:cNvSpPr/>
          <p:nvPr/>
        </p:nvSpPr>
        <p:spPr>
          <a:xfrm>
            <a:off x="1999613" y="3001751"/>
            <a:ext cx="8192775" cy="76944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rgbClr val="ECF0F1">
                    <a:lumMod val="25000"/>
                  </a:srgbClr>
                </a:solidFill>
                <a:effectLst/>
                <a:uLnTx/>
                <a:uFillTx/>
                <a:latin typeface="Roboto" panose="02000000000000000000" pitchFamily="2" charset="0"/>
                <a:ea typeface="Roboto" panose="02000000000000000000" pitchFamily="2" charset="0"/>
                <a:cs typeface="+mn-cs"/>
              </a:rPr>
              <a:t>TEAMWORK</a:t>
            </a:r>
          </a:p>
        </p:txBody>
      </p:sp>
      <p:sp>
        <p:nvSpPr>
          <p:cNvPr id="19" name="TextBox 18"/>
          <p:cNvSpPr txBox="1"/>
          <p:nvPr/>
        </p:nvSpPr>
        <p:spPr>
          <a:xfrm>
            <a:off x="1058794" y="1405930"/>
            <a:ext cx="1606978"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PART </a:t>
            </a:r>
            <a:r>
              <a:rPr kumimoji="0" lang="en-US" altLang="zh-CN" sz="4000" b="0" i="0" u="none" strike="noStrike" kern="1200" cap="none" spc="0" normalizeH="0" baseline="0" noProof="0" dirty="0">
                <a:ln>
                  <a:noFill/>
                </a:ln>
                <a:solidFill>
                  <a:srgbClr val="4B7FA7"/>
                </a:solidFill>
                <a:effectLst/>
                <a:uLnTx/>
                <a:uFillTx/>
                <a:latin typeface="Dense" panose="02000000000000000000" pitchFamily="50" charset="0"/>
                <a:ea typeface="Roboto" panose="02000000000000000000" pitchFamily="2" charset="0"/>
                <a:cs typeface="+mn-cs"/>
              </a:rPr>
              <a:t>4</a:t>
            </a:r>
            <a:endParaRPr kumimoji="0" lang="en-US" sz="4000" b="0" i="0" u="none" strike="noStrike" kern="1200" cap="none" spc="0" normalizeH="0" baseline="0" noProof="0" dirty="0">
              <a:ln>
                <a:noFill/>
              </a:ln>
              <a:solidFill>
                <a:srgbClr val="4B7FA7"/>
              </a:solidFill>
              <a:effectLst/>
              <a:uLnTx/>
              <a:uFillTx/>
              <a:latin typeface="Dense" panose="02000000000000000000" pitchFamily="50" charset="0"/>
              <a:ea typeface="Roboto" panose="02000000000000000000" pitchFamily="2" charset="0"/>
              <a:cs typeface="+mn-cs"/>
            </a:endParaRPr>
          </a:p>
        </p:txBody>
      </p:sp>
      <p:sp>
        <p:nvSpPr>
          <p:cNvPr id="20" name="Rectangle 19"/>
          <p:cNvSpPr/>
          <p:nvPr/>
        </p:nvSpPr>
        <p:spPr>
          <a:xfrm>
            <a:off x="1633603" y="1370791"/>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19">
            <a:extLst>
              <a:ext uri="{FF2B5EF4-FFF2-40B4-BE49-F238E27FC236}">
                <a16:creationId xmlns:a16="http://schemas.microsoft.com/office/drawing/2014/main" id="{F053D33A-8B54-4604-9E99-DEC9AA31C1C3}"/>
              </a:ext>
            </a:extLst>
          </p:cNvPr>
          <p:cNvSpPr/>
          <p:nvPr/>
        </p:nvSpPr>
        <p:spPr>
          <a:xfrm>
            <a:off x="1633603" y="215891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图片 5">
            <a:extLst>
              <a:ext uri="{FF2B5EF4-FFF2-40B4-BE49-F238E27FC236}">
                <a16:creationId xmlns:a16="http://schemas.microsoft.com/office/drawing/2014/main" id="{6E9C7B88-D15B-4592-98F5-F503DC32BEE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54876" y="2356677"/>
            <a:ext cx="1637211" cy="402214"/>
          </a:xfrm>
          <a:prstGeom prst="rect">
            <a:avLst/>
          </a:prstGeom>
        </p:spPr>
      </p:pic>
      <p:sp>
        <p:nvSpPr>
          <p:cNvPr id="25" name="Oval 19">
            <a:extLst>
              <a:ext uri="{FF2B5EF4-FFF2-40B4-BE49-F238E27FC236}">
                <a16:creationId xmlns:a16="http://schemas.microsoft.com/office/drawing/2014/main" id="{A18FC31F-BB82-4A5E-912D-7B0313538389}"/>
              </a:ext>
            </a:extLst>
          </p:cNvPr>
          <p:cNvSpPr/>
          <p:nvPr/>
        </p:nvSpPr>
        <p:spPr>
          <a:xfrm>
            <a:off x="5777454" y="3957302"/>
            <a:ext cx="731520" cy="731520"/>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Oval 5">
            <a:extLst>
              <a:ext uri="{FF2B5EF4-FFF2-40B4-BE49-F238E27FC236}">
                <a16:creationId xmlns:a16="http://schemas.microsoft.com/office/drawing/2014/main" id="{B28EAD71-FF83-40D1-8EB2-A7AE2A1B38EA}"/>
              </a:ext>
            </a:extLst>
          </p:cNvPr>
          <p:cNvSpPr/>
          <p:nvPr/>
        </p:nvSpPr>
        <p:spPr>
          <a:xfrm>
            <a:off x="5840186" y="4020034"/>
            <a:ext cx="606056" cy="60605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7" name="Oval 13">
            <a:extLst>
              <a:ext uri="{FF2B5EF4-FFF2-40B4-BE49-F238E27FC236}">
                <a16:creationId xmlns:a16="http://schemas.microsoft.com/office/drawing/2014/main" id="{0AF7E5B8-2C0D-4FE6-9BCD-7C3FFCEC0DCE}"/>
              </a:ext>
            </a:extLst>
          </p:cNvPr>
          <p:cNvSpPr/>
          <p:nvPr/>
        </p:nvSpPr>
        <p:spPr>
          <a:xfrm>
            <a:off x="6648261" y="4131038"/>
            <a:ext cx="384048" cy="3840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 name="Oval 14">
            <a:extLst>
              <a:ext uri="{FF2B5EF4-FFF2-40B4-BE49-F238E27FC236}">
                <a16:creationId xmlns:a16="http://schemas.microsoft.com/office/drawing/2014/main" id="{539D9A23-F9BF-4DFB-935D-A6F066918613}"/>
              </a:ext>
            </a:extLst>
          </p:cNvPr>
          <p:cNvSpPr/>
          <p:nvPr/>
        </p:nvSpPr>
        <p:spPr>
          <a:xfrm>
            <a:off x="5159702" y="4131038"/>
            <a:ext cx="384048" cy="38404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3" name="Oval 15">
            <a:extLst>
              <a:ext uri="{FF2B5EF4-FFF2-40B4-BE49-F238E27FC236}">
                <a16:creationId xmlns:a16="http://schemas.microsoft.com/office/drawing/2014/main" id="{097B2834-2B12-43CB-AB24-26B933916331}"/>
              </a:ext>
            </a:extLst>
          </p:cNvPr>
          <p:cNvSpPr/>
          <p:nvPr/>
        </p:nvSpPr>
        <p:spPr>
          <a:xfrm>
            <a:off x="7328745" y="4131038"/>
            <a:ext cx="384048" cy="38404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4" name="Oval 16">
            <a:extLst>
              <a:ext uri="{FF2B5EF4-FFF2-40B4-BE49-F238E27FC236}">
                <a16:creationId xmlns:a16="http://schemas.microsoft.com/office/drawing/2014/main" id="{4734D286-3FFD-47DA-8AAD-98073C213C9B}"/>
              </a:ext>
            </a:extLst>
          </p:cNvPr>
          <p:cNvSpPr/>
          <p:nvPr/>
        </p:nvSpPr>
        <p:spPr>
          <a:xfrm>
            <a:off x="4479218" y="4131038"/>
            <a:ext cx="384048" cy="38404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26225935"/>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100" fill="hold"/>
                                        <p:tgtEl>
                                          <p:spTgt spid="25"/>
                                        </p:tgtEl>
                                        <p:attrNameLst>
                                          <p:attrName>ppt_w</p:attrName>
                                        </p:attrNameLst>
                                      </p:cBhvr>
                                      <p:tavLst>
                                        <p:tav tm="0">
                                          <p:val>
                                            <p:fltVal val="0"/>
                                          </p:val>
                                        </p:tav>
                                        <p:tav tm="100000">
                                          <p:val>
                                            <p:strVal val="#ppt_w"/>
                                          </p:val>
                                        </p:tav>
                                      </p:tavLst>
                                    </p:anim>
                                    <p:anim calcmode="lin" valueType="num">
                                      <p:cBhvr>
                                        <p:cTn id="8" dur="100" fill="hold"/>
                                        <p:tgtEl>
                                          <p:spTgt spid="25"/>
                                        </p:tgtEl>
                                        <p:attrNameLst>
                                          <p:attrName>ppt_h</p:attrName>
                                        </p:attrNameLst>
                                      </p:cBhvr>
                                      <p:tavLst>
                                        <p:tav tm="0">
                                          <p:val>
                                            <p:fltVal val="0"/>
                                          </p:val>
                                        </p:tav>
                                        <p:tav tm="100000">
                                          <p:val>
                                            <p:strVal val="#ppt_h"/>
                                          </p:val>
                                        </p:tav>
                                      </p:tavLst>
                                    </p:anim>
                                    <p:animEffect transition="in" filter="fade">
                                      <p:cBhvr>
                                        <p:cTn id="9" dur="100"/>
                                        <p:tgtEl>
                                          <p:spTgt spid="2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p:cTn id="12" dur="100" fill="hold"/>
                                        <p:tgtEl>
                                          <p:spTgt spid="26"/>
                                        </p:tgtEl>
                                        <p:attrNameLst>
                                          <p:attrName>ppt_w</p:attrName>
                                        </p:attrNameLst>
                                      </p:cBhvr>
                                      <p:tavLst>
                                        <p:tav tm="0">
                                          <p:val>
                                            <p:fltVal val="0"/>
                                          </p:val>
                                        </p:tav>
                                        <p:tav tm="100000">
                                          <p:val>
                                            <p:strVal val="#ppt_w"/>
                                          </p:val>
                                        </p:tav>
                                      </p:tavLst>
                                    </p:anim>
                                    <p:anim calcmode="lin" valueType="num">
                                      <p:cBhvr>
                                        <p:cTn id="13" dur="100" fill="hold"/>
                                        <p:tgtEl>
                                          <p:spTgt spid="26"/>
                                        </p:tgtEl>
                                        <p:attrNameLst>
                                          <p:attrName>ppt_h</p:attrName>
                                        </p:attrNameLst>
                                      </p:cBhvr>
                                      <p:tavLst>
                                        <p:tav tm="0">
                                          <p:val>
                                            <p:fltVal val="0"/>
                                          </p:val>
                                        </p:tav>
                                        <p:tav tm="100000">
                                          <p:val>
                                            <p:strVal val="#ppt_h"/>
                                          </p:val>
                                        </p:tav>
                                      </p:tavLst>
                                    </p:anim>
                                    <p:animEffect transition="in" filter="fade">
                                      <p:cBhvr>
                                        <p:cTn id="14" dur="100"/>
                                        <p:tgtEl>
                                          <p:spTgt spid="26"/>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27"/>
                                        </p:tgtEl>
                                        <p:attrNameLst>
                                          <p:attrName>style.visibility</p:attrName>
                                        </p:attrNameLst>
                                      </p:cBhvr>
                                      <p:to>
                                        <p:strVal val="visible"/>
                                      </p:to>
                                    </p:set>
                                    <p:anim calcmode="lin" valueType="num">
                                      <p:cBhvr>
                                        <p:cTn id="17" dur="100" fill="hold"/>
                                        <p:tgtEl>
                                          <p:spTgt spid="27"/>
                                        </p:tgtEl>
                                        <p:attrNameLst>
                                          <p:attrName>ppt_w</p:attrName>
                                        </p:attrNameLst>
                                      </p:cBhvr>
                                      <p:tavLst>
                                        <p:tav tm="0">
                                          <p:val>
                                            <p:fltVal val="0"/>
                                          </p:val>
                                        </p:tav>
                                        <p:tav tm="100000">
                                          <p:val>
                                            <p:strVal val="#ppt_w"/>
                                          </p:val>
                                        </p:tav>
                                      </p:tavLst>
                                    </p:anim>
                                    <p:anim calcmode="lin" valueType="num">
                                      <p:cBhvr>
                                        <p:cTn id="18" dur="100" fill="hold"/>
                                        <p:tgtEl>
                                          <p:spTgt spid="27"/>
                                        </p:tgtEl>
                                        <p:attrNameLst>
                                          <p:attrName>ppt_h</p:attrName>
                                        </p:attrNameLst>
                                      </p:cBhvr>
                                      <p:tavLst>
                                        <p:tav tm="0">
                                          <p:val>
                                            <p:fltVal val="0"/>
                                          </p:val>
                                        </p:tav>
                                        <p:tav tm="100000">
                                          <p:val>
                                            <p:strVal val="#ppt_h"/>
                                          </p:val>
                                        </p:tav>
                                      </p:tavLst>
                                    </p:anim>
                                    <p:animEffect transition="in" filter="fade">
                                      <p:cBhvr>
                                        <p:cTn id="19" dur="100"/>
                                        <p:tgtEl>
                                          <p:spTgt spid="27"/>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cBhvr>
                                        <p:cTn id="22" dur="100" fill="hold"/>
                                        <p:tgtEl>
                                          <p:spTgt spid="28"/>
                                        </p:tgtEl>
                                        <p:attrNameLst>
                                          <p:attrName>ppt_w</p:attrName>
                                        </p:attrNameLst>
                                      </p:cBhvr>
                                      <p:tavLst>
                                        <p:tav tm="0">
                                          <p:val>
                                            <p:fltVal val="0"/>
                                          </p:val>
                                        </p:tav>
                                        <p:tav tm="100000">
                                          <p:val>
                                            <p:strVal val="#ppt_w"/>
                                          </p:val>
                                        </p:tav>
                                      </p:tavLst>
                                    </p:anim>
                                    <p:anim calcmode="lin" valueType="num">
                                      <p:cBhvr>
                                        <p:cTn id="23" dur="100" fill="hold"/>
                                        <p:tgtEl>
                                          <p:spTgt spid="28"/>
                                        </p:tgtEl>
                                        <p:attrNameLst>
                                          <p:attrName>ppt_h</p:attrName>
                                        </p:attrNameLst>
                                      </p:cBhvr>
                                      <p:tavLst>
                                        <p:tav tm="0">
                                          <p:val>
                                            <p:fltVal val="0"/>
                                          </p:val>
                                        </p:tav>
                                        <p:tav tm="100000">
                                          <p:val>
                                            <p:strVal val="#ppt_h"/>
                                          </p:val>
                                        </p:tav>
                                      </p:tavLst>
                                    </p:anim>
                                    <p:animEffect transition="in" filter="fade">
                                      <p:cBhvr>
                                        <p:cTn id="24" dur="100"/>
                                        <p:tgtEl>
                                          <p:spTgt spid="28"/>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33"/>
                                        </p:tgtEl>
                                        <p:attrNameLst>
                                          <p:attrName>style.visibility</p:attrName>
                                        </p:attrNameLst>
                                      </p:cBhvr>
                                      <p:to>
                                        <p:strVal val="visible"/>
                                      </p:to>
                                    </p:set>
                                    <p:anim calcmode="lin" valueType="num">
                                      <p:cBhvr>
                                        <p:cTn id="27" dur="100" fill="hold"/>
                                        <p:tgtEl>
                                          <p:spTgt spid="33"/>
                                        </p:tgtEl>
                                        <p:attrNameLst>
                                          <p:attrName>ppt_w</p:attrName>
                                        </p:attrNameLst>
                                      </p:cBhvr>
                                      <p:tavLst>
                                        <p:tav tm="0">
                                          <p:val>
                                            <p:fltVal val="0"/>
                                          </p:val>
                                        </p:tav>
                                        <p:tav tm="100000">
                                          <p:val>
                                            <p:strVal val="#ppt_w"/>
                                          </p:val>
                                        </p:tav>
                                      </p:tavLst>
                                    </p:anim>
                                    <p:anim calcmode="lin" valueType="num">
                                      <p:cBhvr>
                                        <p:cTn id="28" dur="100" fill="hold"/>
                                        <p:tgtEl>
                                          <p:spTgt spid="33"/>
                                        </p:tgtEl>
                                        <p:attrNameLst>
                                          <p:attrName>ppt_h</p:attrName>
                                        </p:attrNameLst>
                                      </p:cBhvr>
                                      <p:tavLst>
                                        <p:tav tm="0">
                                          <p:val>
                                            <p:fltVal val="0"/>
                                          </p:val>
                                        </p:tav>
                                        <p:tav tm="100000">
                                          <p:val>
                                            <p:strVal val="#ppt_h"/>
                                          </p:val>
                                        </p:tav>
                                      </p:tavLst>
                                    </p:anim>
                                    <p:animEffect transition="in" filter="fade">
                                      <p:cBhvr>
                                        <p:cTn id="29" dur="100"/>
                                        <p:tgtEl>
                                          <p:spTgt spid="33"/>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34"/>
                                        </p:tgtEl>
                                        <p:attrNameLst>
                                          <p:attrName>style.visibility</p:attrName>
                                        </p:attrNameLst>
                                      </p:cBhvr>
                                      <p:to>
                                        <p:strVal val="visible"/>
                                      </p:to>
                                    </p:set>
                                    <p:anim calcmode="lin" valueType="num">
                                      <p:cBhvr>
                                        <p:cTn id="32" dur="100" fill="hold"/>
                                        <p:tgtEl>
                                          <p:spTgt spid="34"/>
                                        </p:tgtEl>
                                        <p:attrNameLst>
                                          <p:attrName>ppt_w</p:attrName>
                                        </p:attrNameLst>
                                      </p:cBhvr>
                                      <p:tavLst>
                                        <p:tav tm="0">
                                          <p:val>
                                            <p:fltVal val="0"/>
                                          </p:val>
                                        </p:tav>
                                        <p:tav tm="100000">
                                          <p:val>
                                            <p:strVal val="#ppt_w"/>
                                          </p:val>
                                        </p:tav>
                                      </p:tavLst>
                                    </p:anim>
                                    <p:anim calcmode="lin" valueType="num">
                                      <p:cBhvr>
                                        <p:cTn id="33" dur="100" fill="hold"/>
                                        <p:tgtEl>
                                          <p:spTgt spid="34"/>
                                        </p:tgtEl>
                                        <p:attrNameLst>
                                          <p:attrName>ppt_h</p:attrName>
                                        </p:attrNameLst>
                                      </p:cBhvr>
                                      <p:tavLst>
                                        <p:tav tm="0">
                                          <p:val>
                                            <p:fltVal val="0"/>
                                          </p:val>
                                        </p:tav>
                                        <p:tav tm="100000">
                                          <p:val>
                                            <p:strVal val="#ppt_h"/>
                                          </p:val>
                                        </p:tav>
                                      </p:tavLst>
                                    </p:anim>
                                    <p:animEffect transition="in" filter="fade">
                                      <p:cBhvr>
                                        <p:cTn id="34" dur="1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33" grpId="0" animBg="1"/>
      <p:bldP spid="34"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88" name="Freeform 14"/>
          <p:cNvSpPr>
            <a:spLocks noEditPoints="1"/>
          </p:cNvSpPr>
          <p:nvPr/>
        </p:nvSpPr>
        <p:spPr bwMode="auto">
          <a:xfrm>
            <a:off x="9141220" y="4353817"/>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9" name="Freeform 15"/>
          <p:cNvSpPr>
            <a:spLocks/>
          </p:cNvSpPr>
          <p:nvPr/>
        </p:nvSpPr>
        <p:spPr bwMode="auto">
          <a:xfrm>
            <a:off x="7110544" y="4962385"/>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0" name="Freeform 16"/>
          <p:cNvSpPr>
            <a:spLocks/>
          </p:cNvSpPr>
          <p:nvPr/>
        </p:nvSpPr>
        <p:spPr bwMode="auto">
          <a:xfrm>
            <a:off x="5083045" y="4596926"/>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1" name="Freeform 17"/>
          <p:cNvSpPr>
            <a:spLocks/>
          </p:cNvSpPr>
          <p:nvPr/>
        </p:nvSpPr>
        <p:spPr bwMode="auto">
          <a:xfrm>
            <a:off x="3047603" y="4113886"/>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2" name="Freeform 18"/>
          <p:cNvSpPr>
            <a:spLocks noEditPoints="1"/>
          </p:cNvSpPr>
          <p:nvPr/>
        </p:nvSpPr>
        <p:spPr bwMode="auto">
          <a:xfrm>
            <a:off x="1015337" y="4202867"/>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矩形 1">
            <a:extLst>
              <a:ext uri="{FF2B5EF4-FFF2-40B4-BE49-F238E27FC236}">
                <a16:creationId xmlns:a16="http://schemas.microsoft.com/office/drawing/2014/main" id="{1FE2F683-79BD-4EC1-A178-D397C56C54AD}"/>
              </a:ext>
            </a:extLst>
          </p:cNvPr>
          <p:cNvSpPr/>
          <p:nvPr/>
        </p:nvSpPr>
        <p:spPr>
          <a:xfrm>
            <a:off x="5968227" y="409330"/>
            <a:ext cx="5208437" cy="1569660"/>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00" cap="none" spc="0" normalizeH="0" baseline="0" noProof="0" dirty="0">
                <a:ln>
                  <a:noFill/>
                </a:ln>
                <a:solidFill>
                  <a:prstClr val="white">
                    <a:lumMod val="85000"/>
                  </a:prstClr>
                </a:solidFill>
                <a:effectLst/>
                <a:uLnTx/>
                <a:uFillTx/>
                <a:latin typeface="Calibri" panose="020F0502020204030204"/>
                <a:ea typeface="等线" panose="02010600030101010101" pitchFamily="2" charset="-122"/>
                <a:cs typeface="Times New Roman" panose="02020603050405020304" pitchFamily="18" charset="0"/>
              </a:rPr>
              <a:t>“Coming together is a beginning. Keeping together is progress.</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00" cap="none" spc="0" normalizeH="0" baseline="0" noProof="0" dirty="0">
                <a:ln>
                  <a:noFill/>
                </a:ln>
                <a:solidFill>
                  <a:prstClr val="white">
                    <a:lumMod val="85000"/>
                  </a:prstClr>
                </a:solidFill>
                <a:effectLst/>
                <a:uLnTx/>
                <a:uFillTx/>
                <a:latin typeface="Calibri" panose="020F0502020204030204"/>
                <a:ea typeface="等线" panose="02010600030101010101" pitchFamily="2" charset="-122"/>
                <a:cs typeface="Times New Roman" panose="02020603050405020304" pitchFamily="18" charset="0"/>
              </a:rPr>
              <a:t> Working together is success.”</a:t>
            </a:r>
            <a:endParaRPr kumimoji="0" lang="zh-CN" altLang="zh-CN" sz="2400" b="1" i="0" u="none" strike="noStrike" kern="100" cap="none" spc="0" normalizeH="0" baseline="0" noProof="0" dirty="0">
              <a:ln>
                <a:noFill/>
              </a:ln>
              <a:solidFill>
                <a:prstClr val="white">
                  <a:lumMod val="85000"/>
                </a:prstClr>
              </a:solidFill>
              <a:effectLst/>
              <a:uLnTx/>
              <a:uFillTx/>
              <a:latin typeface="Calibri" panose="020F0502020204030204"/>
              <a:ea typeface="等线" panose="02010600030101010101" pitchFamily="2" charset="-122"/>
              <a:cs typeface="Times New Roman" panose="02020603050405020304" pitchFamily="18" charset="0"/>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00" cap="none" spc="0" normalizeH="0" baseline="0" noProof="0" dirty="0">
                <a:ln>
                  <a:noFill/>
                </a:ln>
                <a:solidFill>
                  <a:prstClr val="white">
                    <a:lumMod val="85000"/>
                  </a:prstClr>
                </a:solidFill>
                <a:effectLst/>
                <a:uLnTx/>
                <a:uFillTx/>
                <a:latin typeface="Calibri" panose="020F0502020204030204"/>
                <a:ea typeface="等线" panose="02010600030101010101" pitchFamily="2" charset="-122"/>
                <a:cs typeface="Times New Roman" panose="02020603050405020304" pitchFamily="18" charset="0"/>
              </a:rPr>
              <a:t>------Henry Ford</a:t>
            </a:r>
            <a:endParaRPr kumimoji="0" lang="zh-CN" altLang="zh-CN" sz="2400" b="1" i="0" u="none" strike="noStrike" kern="100" cap="none" spc="0" normalizeH="0" baseline="0" noProof="0" dirty="0">
              <a:ln>
                <a:noFill/>
              </a:ln>
              <a:solidFill>
                <a:prstClr val="white">
                  <a:lumMod val="85000"/>
                </a:prstClr>
              </a:solidFill>
              <a:effectLst/>
              <a:uLnTx/>
              <a:uFillTx/>
              <a:latin typeface="Calibri" panose="020F0502020204030204"/>
              <a:ea typeface="等线" panose="02010600030101010101" pitchFamily="2" charset="-122"/>
              <a:cs typeface="Times New Roman" panose="02020603050405020304" pitchFamily="18" charset="0"/>
            </a:endParaRPr>
          </a:p>
        </p:txBody>
      </p:sp>
      <p:sp>
        <p:nvSpPr>
          <p:cNvPr id="3" name="矩形 2">
            <a:extLst>
              <a:ext uri="{FF2B5EF4-FFF2-40B4-BE49-F238E27FC236}">
                <a16:creationId xmlns:a16="http://schemas.microsoft.com/office/drawing/2014/main" id="{C9BDEAD3-89E2-48AA-B2A3-E5E98816C7FB}"/>
              </a:ext>
            </a:extLst>
          </p:cNvPr>
          <p:cNvSpPr/>
          <p:nvPr/>
        </p:nvSpPr>
        <p:spPr>
          <a:xfrm>
            <a:off x="2629538" y="2366338"/>
            <a:ext cx="6932924" cy="92333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5400" b="1"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WHAT MAKES A TEAM?</a:t>
            </a:r>
          </a:p>
        </p:txBody>
      </p:sp>
      <p:cxnSp>
        <p:nvCxnSpPr>
          <p:cNvPr id="5" name="直接连接符 4">
            <a:extLst>
              <a:ext uri="{FF2B5EF4-FFF2-40B4-BE49-F238E27FC236}">
                <a16:creationId xmlns:a16="http://schemas.microsoft.com/office/drawing/2014/main" id="{E6516E2E-094F-4B15-8554-3484AC71B11F}"/>
              </a:ext>
            </a:extLst>
          </p:cNvPr>
          <p:cNvCxnSpPr/>
          <p:nvPr/>
        </p:nvCxnSpPr>
        <p:spPr>
          <a:xfrm>
            <a:off x="4070430" y="3264058"/>
            <a:ext cx="405114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9E10DB54-5CFE-4F03-AA79-BD89C4BB5CA3}"/>
              </a:ext>
            </a:extLst>
          </p:cNvPr>
          <p:cNvSpPr/>
          <p:nvPr/>
        </p:nvSpPr>
        <p:spPr>
          <a:xfrm>
            <a:off x="4065723" y="3568987"/>
            <a:ext cx="6096000" cy="1569660"/>
          </a:xfrm>
          <a:prstGeom prst="rect">
            <a:avLst/>
          </a:prstGeom>
        </p:spPr>
        <p:txBody>
          <a:bodyPr>
            <a:spAutoFit/>
          </a:bodyPr>
          <a:lstStyle/>
          <a:p>
            <a:pPr marL="571500" marR="0" lvl="0" indent="-571500" algn="l" defTabSz="914400" rtl="0" eaLnBrk="1" fontAlgn="auto" latinLnBrk="0" hangingPunct="1">
              <a:lnSpc>
                <a:spcPct val="100000"/>
              </a:lnSpc>
              <a:spcBef>
                <a:spcPts val="0"/>
              </a:spcBef>
              <a:spcAft>
                <a:spcPts val="0"/>
              </a:spcAft>
              <a:buClrTx/>
              <a:buSzTx/>
              <a:buFont typeface="+mj-lt"/>
              <a:buAutoNum type="romanUcPeriod"/>
              <a:tabLst/>
              <a:defRPr/>
            </a:pPr>
            <a:r>
              <a:rPr kumimoji="0" lang="en-US" altLang="zh-CN" sz="32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Information sharing</a:t>
            </a:r>
          </a:p>
          <a:p>
            <a:pPr marL="571500" marR="0" lvl="0" indent="-571500" algn="l" defTabSz="914400" rtl="0" eaLnBrk="1" fontAlgn="auto" latinLnBrk="0" hangingPunct="1">
              <a:lnSpc>
                <a:spcPct val="100000"/>
              </a:lnSpc>
              <a:spcBef>
                <a:spcPts val="0"/>
              </a:spcBef>
              <a:spcAft>
                <a:spcPts val="0"/>
              </a:spcAft>
              <a:buClrTx/>
              <a:buSzTx/>
              <a:buFont typeface="+mj-lt"/>
              <a:buAutoNum type="romanUcPeriod"/>
              <a:tabLst/>
              <a:defRPr/>
            </a:pPr>
            <a:r>
              <a:rPr kumimoji="0" lang="en-US" altLang="zh-CN" sz="32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everyone makes a difference</a:t>
            </a:r>
          </a:p>
          <a:p>
            <a:pPr marL="571500" marR="0" lvl="0" indent="-571500" algn="l" defTabSz="914400" rtl="0" eaLnBrk="1" fontAlgn="auto" latinLnBrk="0" hangingPunct="1">
              <a:lnSpc>
                <a:spcPct val="100000"/>
              </a:lnSpc>
              <a:spcBef>
                <a:spcPts val="0"/>
              </a:spcBef>
              <a:spcAft>
                <a:spcPts val="0"/>
              </a:spcAft>
              <a:buClrTx/>
              <a:buSzTx/>
              <a:buFont typeface="+mj-lt"/>
              <a:buAutoNum type="romanUcPeriod"/>
              <a:tabLst/>
              <a:defRPr/>
            </a:pPr>
            <a:r>
              <a:rPr kumimoji="0" lang="en-US" altLang="zh-CN" sz="32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Enjoy time together</a:t>
            </a:r>
          </a:p>
        </p:txBody>
      </p:sp>
    </p:spTree>
    <p:extLst>
      <p:ext uri="{BB962C8B-B14F-4D97-AF65-F5344CB8AC3E}">
        <p14:creationId xmlns:p14="http://schemas.microsoft.com/office/powerpoint/2010/main" val="1791928057"/>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250"/>
                                        <p:tgtEl>
                                          <p:spTgt spid="2"/>
                                        </p:tgtEl>
                                      </p:cBhvr>
                                    </p:animEffect>
                                  </p:childTnLst>
                                </p:cTn>
                              </p:par>
                              <p:par>
                                <p:cTn id="8" presetID="16" presetClass="entr" presetSubtype="37"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arn(outVertical)">
                                      <p:cBhvr>
                                        <p:cTn id="10" dur="250"/>
                                        <p:tgtEl>
                                          <p:spTgt spid="5"/>
                                        </p:tgtEl>
                                      </p:cBhvr>
                                    </p:animEffect>
                                  </p:childTnLst>
                                </p:cTn>
                              </p:par>
                            </p:childTnLst>
                          </p:cTn>
                        </p:par>
                        <p:par>
                          <p:cTn id="11" fill="hold">
                            <p:stCondLst>
                              <p:cond delay="250"/>
                            </p:stCondLst>
                            <p:childTnLst>
                              <p:par>
                                <p:cTn id="12" presetID="22" presetClass="entr" presetSubtype="8" fill="hold" grpId="0" nodeType="afterEffect">
                                  <p:stCondLst>
                                    <p:cond delay="0"/>
                                  </p:stCondLst>
                                  <p:childTnLst>
                                    <p:set>
                                      <p:cBhvr>
                                        <p:cTn id="13" dur="1" fill="hold">
                                          <p:stCondLst>
                                            <p:cond delay="0"/>
                                          </p:stCondLst>
                                        </p:cTn>
                                        <p:tgtEl>
                                          <p:spTgt spid="6">
                                            <p:txEl>
                                              <p:pRg st="0" end="0"/>
                                            </p:txEl>
                                          </p:spTgt>
                                        </p:tgtEl>
                                        <p:attrNameLst>
                                          <p:attrName>style.visibility</p:attrName>
                                        </p:attrNameLst>
                                      </p:cBhvr>
                                      <p:to>
                                        <p:strVal val="visible"/>
                                      </p:to>
                                    </p:set>
                                    <p:animEffect transition="in" filter="wipe(left)">
                                      <p:cBhvr>
                                        <p:cTn id="14" dur="250"/>
                                        <p:tgtEl>
                                          <p:spTgt spid="6">
                                            <p:txEl>
                                              <p:pRg st="0" end="0"/>
                                            </p:txEl>
                                          </p:spTgt>
                                        </p:tgtEl>
                                      </p:cBhvr>
                                    </p:animEffect>
                                  </p:childTnLst>
                                </p:cTn>
                              </p:par>
                            </p:childTnLst>
                          </p:cTn>
                        </p:par>
                        <p:par>
                          <p:cTn id="15" fill="hold">
                            <p:stCondLst>
                              <p:cond delay="500"/>
                            </p:stCondLst>
                            <p:childTnLst>
                              <p:par>
                                <p:cTn id="16" presetID="22" presetClass="entr" presetSubtype="8" fill="hold" grpId="0" nodeType="afterEffect">
                                  <p:stCondLst>
                                    <p:cond delay="0"/>
                                  </p:stCondLst>
                                  <p:childTnLst>
                                    <p:set>
                                      <p:cBhvr>
                                        <p:cTn id="17" dur="1" fill="hold">
                                          <p:stCondLst>
                                            <p:cond delay="0"/>
                                          </p:stCondLst>
                                        </p:cTn>
                                        <p:tgtEl>
                                          <p:spTgt spid="6">
                                            <p:txEl>
                                              <p:pRg st="1" end="1"/>
                                            </p:txEl>
                                          </p:spTgt>
                                        </p:tgtEl>
                                        <p:attrNameLst>
                                          <p:attrName>style.visibility</p:attrName>
                                        </p:attrNameLst>
                                      </p:cBhvr>
                                      <p:to>
                                        <p:strVal val="visible"/>
                                      </p:to>
                                    </p:set>
                                    <p:animEffect transition="in" filter="wipe(left)">
                                      <p:cBhvr>
                                        <p:cTn id="18" dur="250"/>
                                        <p:tgtEl>
                                          <p:spTgt spid="6">
                                            <p:txEl>
                                              <p:pRg st="1" end="1"/>
                                            </p:txEl>
                                          </p:spTgt>
                                        </p:tgtEl>
                                      </p:cBhvr>
                                    </p:animEffect>
                                  </p:childTnLst>
                                </p:cTn>
                              </p:par>
                            </p:childTnLst>
                          </p:cTn>
                        </p:par>
                        <p:par>
                          <p:cTn id="19" fill="hold">
                            <p:stCondLst>
                              <p:cond delay="750"/>
                            </p:stCondLst>
                            <p:childTnLst>
                              <p:par>
                                <p:cTn id="20" presetID="22" presetClass="entr" presetSubtype="8" fill="hold" grpId="0" nodeType="afterEffect">
                                  <p:stCondLst>
                                    <p:cond delay="0"/>
                                  </p:stCondLst>
                                  <p:childTnLst>
                                    <p:set>
                                      <p:cBhvr>
                                        <p:cTn id="21" dur="1" fill="hold">
                                          <p:stCondLst>
                                            <p:cond delay="0"/>
                                          </p:stCondLst>
                                        </p:cTn>
                                        <p:tgtEl>
                                          <p:spTgt spid="6">
                                            <p:txEl>
                                              <p:pRg st="2" end="2"/>
                                            </p:txEl>
                                          </p:spTgt>
                                        </p:tgtEl>
                                        <p:attrNameLst>
                                          <p:attrName>style.visibility</p:attrName>
                                        </p:attrNameLst>
                                      </p:cBhvr>
                                      <p:to>
                                        <p:strVal val="visible"/>
                                      </p:to>
                                    </p:set>
                                    <p:animEffect transition="in" filter="wipe(left)">
                                      <p:cBhvr>
                                        <p:cTn id="22" dur="250"/>
                                        <p:tgtEl>
                                          <p:spTgt spid="6">
                                            <p:txEl>
                                              <p:pRg st="2" end="2"/>
                                            </p:txEl>
                                          </p:spTgt>
                                        </p:tgtEl>
                                      </p:cBhvr>
                                    </p:animEffect>
                                  </p:childTnLst>
                                </p:cTn>
                              </p:par>
                            </p:childTnLst>
                          </p:cTn>
                        </p:par>
                        <p:par>
                          <p:cTn id="23" fill="hold">
                            <p:stCondLst>
                              <p:cond delay="1000"/>
                            </p:stCondLst>
                            <p:childTnLst>
                              <p:par>
                                <p:cTn id="24" presetID="2" presetClass="entr" presetSubtype="4" fill="hold" grpId="0" nodeType="afterEffect">
                                  <p:stCondLst>
                                    <p:cond delay="0"/>
                                  </p:stCondLst>
                                  <p:childTnLst>
                                    <p:set>
                                      <p:cBhvr>
                                        <p:cTn id="25" dur="1" fill="hold">
                                          <p:stCondLst>
                                            <p:cond delay="0"/>
                                          </p:stCondLst>
                                        </p:cTn>
                                        <p:tgtEl>
                                          <p:spTgt spid="392"/>
                                        </p:tgtEl>
                                        <p:attrNameLst>
                                          <p:attrName>style.visibility</p:attrName>
                                        </p:attrNameLst>
                                      </p:cBhvr>
                                      <p:to>
                                        <p:strVal val="visible"/>
                                      </p:to>
                                    </p:set>
                                    <p:anim calcmode="lin" valueType="num">
                                      <p:cBhvr additive="base">
                                        <p:cTn id="26" dur="300" fill="hold"/>
                                        <p:tgtEl>
                                          <p:spTgt spid="392"/>
                                        </p:tgtEl>
                                        <p:attrNameLst>
                                          <p:attrName>ppt_x</p:attrName>
                                        </p:attrNameLst>
                                      </p:cBhvr>
                                      <p:tavLst>
                                        <p:tav tm="0">
                                          <p:val>
                                            <p:strVal val="#ppt_x"/>
                                          </p:val>
                                        </p:tav>
                                        <p:tav tm="100000">
                                          <p:val>
                                            <p:strVal val="#ppt_x"/>
                                          </p:val>
                                        </p:tav>
                                      </p:tavLst>
                                    </p:anim>
                                    <p:anim calcmode="lin" valueType="num">
                                      <p:cBhvr additive="base">
                                        <p:cTn id="27" dur="300" fill="hold"/>
                                        <p:tgtEl>
                                          <p:spTgt spid="392"/>
                                        </p:tgtEl>
                                        <p:attrNameLst>
                                          <p:attrName>ppt_y</p:attrName>
                                        </p:attrNameLst>
                                      </p:cBhvr>
                                      <p:tavLst>
                                        <p:tav tm="0">
                                          <p:val>
                                            <p:strVal val="1+#ppt_h/2"/>
                                          </p:val>
                                        </p:tav>
                                        <p:tav tm="100000">
                                          <p:val>
                                            <p:strVal val="#ppt_y"/>
                                          </p:val>
                                        </p:tav>
                                      </p:tavLst>
                                    </p:anim>
                                  </p:childTnLst>
                                </p:cTn>
                              </p:par>
                            </p:childTnLst>
                          </p:cTn>
                        </p:par>
                        <p:par>
                          <p:cTn id="28" fill="hold">
                            <p:stCondLst>
                              <p:cond delay="1300"/>
                            </p:stCondLst>
                            <p:childTnLst>
                              <p:par>
                                <p:cTn id="29" presetID="2" presetClass="entr" presetSubtype="4" fill="hold" grpId="0" nodeType="afterEffect">
                                  <p:stCondLst>
                                    <p:cond delay="0"/>
                                  </p:stCondLst>
                                  <p:childTnLst>
                                    <p:set>
                                      <p:cBhvr>
                                        <p:cTn id="30" dur="1" fill="hold">
                                          <p:stCondLst>
                                            <p:cond delay="0"/>
                                          </p:stCondLst>
                                        </p:cTn>
                                        <p:tgtEl>
                                          <p:spTgt spid="391"/>
                                        </p:tgtEl>
                                        <p:attrNameLst>
                                          <p:attrName>style.visibility</p:attrName>
                                        </p:attrNameLst>
                                      </p:cBhvr>
                                      <p:to>
                                        <p:strVal val="visible"/>
                                      </p:to>
                                    </p:set>
                                    <p:anim calcmode="lin" valueType="num">
                                      <p:cBhvr additive="base">
                                        <p:cTn id="31" dur="300" fill="hold"/>
                                        <p:tgtEl>
                                          <p:spTgt spid="391"/>
                                        </p:tgtEl>
                                        <p:attrNameLst>
                                          <p:attrName>ppt_x</p:attrName>
                                        </p:attrNameLst>
                                      </p:cBhvr>
                                      <p:tavLst>
                                        <p:tav tm="0">
                                          <p:val>
                                            <p:strVal val="#ppt_x"/>
                                          </p:val>
                                        </p:tav>
                                        <p:tav tm="100000">
                                          <p:val>
                                            <p:strVal val="#ppt_x"/>
                                          </p:val>
                                        </p:tav>
                                      </p:tavLst>
                                    </p:anim>
                                    <p:anim calcmode="lin" valueType="num">
                                      <p:cBhvr additive="base">
                                        <p:cTn id="32" dur="300" fill="hold"/>
                                        <p:tgtEl>
                                          <p:spTgt spid="391"/>
                                        </p:tgtEl>
                                        <p:attrNameLst>
                                          <p:attrName>ppt_y</p:attrName>
                                        </p:attrNameLst>
                                      </p:cBhvr>
                                      <p:tavLst>
                                        <p:tav tm="0">
                                          <p:val>
                                            <p:strVal val="1+#ppt_h/2"/>
                                          </p:val>
                                        </p:tav>
                                        <p:tav tm="100000">
                                          <p:val>
                                            <p:strVal val="#ppt_y"/>
                                          </p:val>
                                        </p:tav>
                                      </p:tavLst>
                                    </p:anim>
                                  </p:childTnLst>
                                </p:cTn>
                              </p:par>
                            </p:childTnLst>
                          </p:cTn>
                        </p:par>
                        <p:par>
                          <p:cTn id="33" fill="hold">
                            <p:stCondLst>
                              <p:cond delay="1600"/>
                            </p:stCondLst>
                            <p:childTnLst>
                              <p:par>
                                <p:cTn id="34" presetID="2" presetClass="entr" presetSubtype="4" fill="hold" grpId="0" nodeType="afterEffect">
                                  <p:stCondLst>
                                    <p:cond delay="0"/>
                                  </p:stCondLst>
                                  <p:childTnLst>
                                    <p:set>
                                      <p:cBhvr>
                                        <p:cTn id="35" dur="1" fill="hold">
                                          <p:stCondLst>
                                            <p:cond delay="0"/>
                                          </p:stCondLst>
                                        </p:cTn>
                                        <p:tgtEl>
                                          <p:spTgt spid="390"/>
                                        </p:tgtEl>
                                        <p:attrNameLst>
                                          <p:attrName>style.visibility</p:attrName>
                                        </p:attrNameLst>
                                      </p:cBhvr>
                                      <p:to>
                                        <p:strVal val="visible"/>
                                      </p:to>
                                    </p:set>
                                    <p:anim calcmode="lin" valueType="num">
                                      <p:cBhvr additive="base">
                                        <p:cTn id="36" dur="300" fill="hold"/>
                                        <p:tgtEl>
                                          <p:spTgt spid="390"/>
                                        </p:tgtEl>
                                        <p:attrNameLst>
                                          <p:attrName>ppt_x</p:attrName>
                                        </p:attrNameLst>
                                      </p:cBhvr>
                                      <p:tavLst>
                                        <p:tav tm="0">
                                          <p:val>
                                            <p:strVal val="#ppt_x"/>
                                          </p:val>
                                        </p:tav>
                                        <p:tav tm="100000">
                                          <p:val>
                                            <p:strVal val="#ppt_x"/>
                                          </p:val>
                                        </p:tav>
                                      </p:tavLst>
                                    </p:anim>
                                    <p:anim calcmode="lin" valueType="num">
                                      <p:cBhvr additive="base">
                                        <p:cTn id="37" dur="300" fill="hold"/>
                                        <p:tgtEl>
                                          <p:spTgt spid="390"/>
                                        </p:tgtEl>
                                        <p:attrNameLst>
                                          <p:attrName>ppt_y</p:attrName>
                                        </p:attrNameLst>
                                      </p:cBhvr>
                                      <p:tavLst>
                                        <p:tav tm="0">
                                          <p:val>
                                            <p:strVal val="1+#ppt_h/2"/>
                                          </p:val>
                                        </p:tav>
                                        <p:tav tm="100000">
                                          <p:val>
                                            <p:strVal val="#ppt_y"/>
                                          </p:val>
                                        </p:tav>
                                      </p:tavLst>
                                    </p:anim>
                                  </p:childTnLst>
                                </p:cTn>
                              </p:par>
                            </p:childTnLst>
                          </p:cTn>
                        </p:par>
                        <p:par>
                          <p:cTn id="38" fill="hold">
                            <p:stCondLst>
                              <p:cond delay="1900"/>
                            </p:stCondLst>
                            <p:childTnLst>
                              <p:par>
                                <p:cTn id="39" presetID="2" presetClass="entr" presetSubtype="4" fill="hold" grpId="0" nodeType="afterEffect">
                                  <p:stCondLst>
                                    <p:cond delay="0"/>
                                  </p:stCondLst>
                                  <p:childTnLst>
                                    <p:set>
                                      <p:cBhvr>
                                        <p:cTn id="40" dur="1" fill="hold">
                                          <p:stCondLst>
                                            <p:cond delay="0"/>
                                          </p:stCondLst>
                                        </p:cTn>
                                        <p:tgtEl>
                                          <p:spTgt spid="389"/>
                                        </p:tgtEl>
                                        <p:attrNameLst>
                                          <p:attrName>style.visibility</p:attrName>
                                        </p:attrNameLst>
                                      </p:cBhvr>
                                      <p:to>
                                        <p:strVal val="visible"/>
                                      </p:to>
                                    </p:set>
                                    <p:anim calcmode="lin" valueType="num">
                                      <p:cBhvr additive="base">
                                        <p:cTn id="41" dur="300" fill="hold"/>
                                        <p:tgtEl>
                                          <p:spTgt spid="389"/>
                                        </p:tgtEl>
                                        <p:attrNameLst>
                                          <p:attrName>ppt_x</p:attrName>
                                        </p:attrNameLst>
                                      </p:cBhvr>
                                      <p:tavLst>
                                        <p:tav tm="0">
                                          <p:val>
                                            <p:strVal val="#ppt_x"/>
                                          </p:val>
                                        </p:tav>
                                        <p:tav tm="100000">
                                          <p:val>
                                            <p:strVal val="#ppt_x"/>
                                          </p:val>
                                        </p:tav>
                                      </p:tavLst>
                                    </p:anim>
                                    <p:anim calcmode="lin" valueType="num">
                                      <p:cBhvr additive="base">
                                        <p:cTn id="42" dur="300" fill="hold"/>
                                        <p:tgtEl>
                                          <p:spTgt spid="389"/>
                                        </p:tgtEl>
                                        <p:attrNameLst>
                                          <p:attrName>ppt_y</p:attrName>
                                        </p:attrNameLst>
                                      </p:cBhvr>
                                      <p:tavLst>
                                        <p:tav tm="0">
                                          <p:val>
                                            <p:strVal val="1+#ppt_h/2"/>
                                          </p:val>
                                        </p:tav>
                                        <p:tav tm="100000">
                                          <p:val>
                                            <p:strVal val="#ppt_y"/>
                                          </p:val>
                                        </p:tav>
                                      </p:tavLst>
                                    </p:anim>
                                  </p:childTnLst>
                                </p:cTn>
                              </p:par>
                            </p:childTnLst>
                          </p:cTn>
                        </p:par>
                        <p:par>
                          <p:cTn id="43" fill="hold">
                            <p:stCondLst>
                              <p:cond delay="2200"/>
                            </p:stCondLst>
                            <p:childTnLst>
                              <p:par>
                                <p:cTn id="44" presetID="2" presetClass="entr" presetSubtype="4" fill="hold" grpId="0" nodeType="afterEffect">
                                  <p:stCondLst>
                                    <p:cond delay="0"/>
                                  </p:stCondLst>
                                  <p:childTnLst>
                                    <p:set>
                                      <p:cBhvr>
                                        <p:cTn id="45" dur="1" fill="hold">
                                          <p:stCondLst>
                                            <p:cond delay="0"/>
                                          </p:stCondLst>
                                        </p:cTn>
                                        <p:tgtEl>
                                          <p:spTgt spid="388"/>
                                        </p:tgtEl>
                                        <p:attrNameLst>
                                          <p:attrName>style.visibility</p:attrName>
                                        </p:attrNameLst>
                                      </p:cBhvr>
                                      <p:to>
                                        <p:strVal val="visible"/>
                                      </p:to>
                                    </p:set>
                                    <p:anim calcmode="lin" valueType="num">
                                      <p:cBhvr additive="base">
                                        <p:cTn id="46" dur="300" fill="hold"/>
                                        <p:tgtEl>
                                          <p:spTgt spid="388"/>
                                        </p:tgtEl>
                                        <p:attrNameLst>
                                          <p:attrName>ppt_x</p:attrName>
                                        </p:attrNameLst>
                                      </p:cBhvr>
                                      <p:tavLst>
                                        <p:tav tm="0">
                                          <p:val>
                                            <p:strVal val="#ppt_x"/>
                                          </p:val>
                                        </p:tav>
                                        <p:tav tm="100000">
                                          <p:val>
                                            <p:strVal val="#ppt_x"/>
                                          </p:val>
                                        </p:tav>
                                      </p:tavLst>
                                    </p:anim>
                                    <p:anim calcmode="lin" valueType="num">
                                      <p:cBhvr additive="base">
                                        <p:cTn id="47" dur="300" fill="hold"/>
                                        <p:tgtEl>
                                          <p:spTgt spid="38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8" grpId="0" animBg="1"/>
      <p:bldP spid="389" grpId="0" animBg="1"/>
      <p:bldP spid="390" grpId="0" animBg="1"/>
      <p:bldP spid="391" grpId="0" animBg="1"/>
      <p:bldP spid="392" grpId="0" animBg="1"/>
      <p:bldP spid="2" grpId="0"/>
      <p:bldP spid="6"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6" name="Straight Connector 55"/>
          <p:cNvCxnSpPr/>
          <p:nvPr/>
        </p:nvCxnSpPr>
        <p:spPr>
          <a:xfrm>
            <a:off x="5265960" y="2677735"/>
            <a:ext cx="0" cy="143088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7" name="Rectangle 56"/>
          <p:cNvSpPr/>
          <p:nvPr/>
        </p:nvSpPr>
        <p:spPr>
          <a:xfrm>
            <a:off x="5265960" y="2677735"/>
            <a:ext cx="45719" cy="3657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0" name="TextBox 18">
            <a:extLst>
              <a:ext uri="{FF2B5EF4-FFF2-40B4-BE49-F238E27FC236}">
                <a16:creationId xmlns:a16="http://schemas.microsoft.com/office/drawing/2014/main" id="{F1F54FA3-6B8F-4202-A40B-CEDE6AA70782}"/>
              </a:ext>
            </a:extLst>
          </p:cNvPr>
          <p:cNvSpPr txBox="1"/>
          <p:nvPr/>
        </p:nvSpPr>
        <p:spPr>
          <a:xfrm>
            <a:off x="3930709" y="502180"/>
            <a:ext cx="4330737"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Information Sharing</a:t>
            </a:r>
          </a:p>
        </p:txBody>
      </p:sp>
      <p:sp>
        <p:nvSpPr>
          <p:cNvPr id="81" name="矩形 80">
            <a:extLst>
              <a:ext uri="{FF2B5EF4-FFF2-40B4-BE49-F238E27FC236}">
                <a16:creationId xmlns:a16="http://schemas.microsoft.com/office/drawing/2014/main" id="{D68A540F-0A7D-40C9-9F3E-F217E7D7E17F}"/>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4  TEAMWORK</a:t>
            </a:r>
          </a:p>
        </p:txBody>
      </p:sp>
      <p:sp>
        <p:nvSpPr>
          <p:cNvPr id="82" name="Rectangle 24">
            <a:extLst>
              <a:ext uri="{FF2B5EF4-FFF2-40B4-BE49-F238E27FC236}">
                <a16:creationId xmlns:a16="http://schemas.microsoft.com/office/drawing/2014/main" id="{D8990E9B-F79F-4F0A-B322-CBC302B878A8}"/>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3" name="TextBox 21">
            <a:extLst>
              <a:ext uri="{FF2B5EF4-FFF2-40B4-BE49-F238E27FC236}">
                <a16:creationId xmlns:a16="http://schemas.microsoft.com/office/drawing/2014/main" id="{88EE96F9-ACE2-4EE0-9A5A-A72083039795}"/>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84" name="TextBox 23">
            <a:extLst>
              <a:ext uri="{FF2B5EF4-FFF2-40B4-BE49-F238E27FC236}">
                <a16:creationId xmlns:a16="http://schemas.microsoft.com/office/drawing/2014/main" id="{9FE7F59C-B535-46B4-8858-587172CDE1A2}"/>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85" name="图片 84">
            <a:extLst>
              <a:ext uri="{FF2B5EF4-FFF2-40B4-BE49-F238E27FC236}">
                <a16:creationId xmlns:a16="http://schemas.microsoft.com/office/drawing/2014/main" id="{E852964C-8CB5-47D9-87D3-A3E5FC22B72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grpSp>
        <p:nvGrpSpPr>
          <p:cNvPr id="34" name="Group 33"/>
          <p:cNvGrpSpPr/>
          <p:nvPr/>
        </p:nvGrpSpPr>
        <p:grpSpPr>
          <a:xfrm>
            <a:off x="2" y="1487859"/>
            <a:ext cx="4787974" cy="7179439"/>
            <a:chOff x="7242184" y="2673668"/>
            <a:chExt cx="652463" cy="1354138"/>
          </a:xfrm>
        </p:grpSpPr>
        <p:sp>
          <p:nvSpPr>
            <p:cNvPr id="35" name="Freeform 59"/>
            <p:cNvSpPr>
              <a:spLocks/>
            </p:cNvSpPr>
            <p:nvPr/>
          </p:nvSpPr>
          <p:spPr bwMode="auto">
            <a:xfrm>
              <a:off x="7242184" y="2673668"/>
              <a:ext cx="652463" cy="1354138"/>
            </a:xfrm>
            <a:custGeom>
              <a:avLst/>
              <a:gdLst>
                <a:gd name="T0" fmla="*/ 411 w 411"/>
                <a:gd name="T1" fmla="*/ 811 h 853"/>
                <a:gd name="T2" fmla="*/ 370 w 411"/>
                <a:gd name="T3" fmla="*/ 853 h 853"/>
                <a:gd name="T4" fmla="*/ 42 w 411"/>
                <a:gd name="T5" fmla="*/ 853 h 853"/>
                <a:gd name="T6" fmla="*/ 0 w 411"/>
                <a:gd name="T7" fmla="*/ 811 h 853"/>
                <a:gd name="T8" fmla="*/ 0 w 411"/>
                <a:gd name="T9" fmla="*/ 42 h 853"/>
                <a:gd name="T10" fmla="*/ 42 w 411"/>
                <a:gd name="T11" fmla="*/ 0 h 853"/>
                <a:gd name="T12" fmla="*/ 370 w 411"/>
                <a:gd name="T13" fmla="*/ 0 h 853"/>
                <a:gd name="T14" fmla="*/ 411 w 411"/>
                <a:gd name="T15" fmla="*/ 42 h 853"/>
                <a:gd name="T16" fmla="*/ 411 w 411"/>
                <a:gd name="T17" fmla="*/ 811 h 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853">
                  <a:moveTo>
                    <a:pt x="411" y="811"/>
                  </a:moveTo>
                  <a:cubicBezTo>
                    <a:pt x="411" y="834"/>
                    <a:pt x="392" y="853"/>
                    <a:pt x="370" y="853"/>
                  </a:cubicBezTo>
                  <a:cubicBezTo>
                    <a:pt x="42" y="853"/>
                    <a:pt x="42" y="853"/>
                    <a:pt x="42" y="853"/>
                  </a:cubicBezTo>
                  <a:cubicBezTo>
                    <a:pt x="19" y="853"/>
                    <a:pt x="0" y="834"/>
                    <a:pt x="0" y="811"/>
                  </a:cubicBezTo>
                  <a:cubicBezTo>
                    <a:pt x="0" y="42"/>
                    <a:pt x="0" y="42"/>
                    <a:pt x="0" y="42"/>
                  </a:cubicBezTo>
                  <a:cubicBezTo>
                    <a:pt x="0" y="19"/>
                    <a:pt x="19" y="0"/>
                    <a:pt x="42" y="0"/>
                  </a:cubicBezTo>
                  <a:cubicBezTo>
                    <a:pt x="370" y="0"/>
                    <a:pt x="370" y="0"/>
                    <a:pt x="370" y="0"/>
                  </a:cubicBezTo>
                  <a:cubicBezTo>
                    <a:pt x="392" y="0"/>
                    <a:pt x="411" y="19"/>
                    <a:pt x="411" y="42"/>
                  </a:cubicBezTo>
                  <a:lnTo>
                    <a:pt x="411" y="811"/>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Freeform 60"/>
            <p:cNvSpPr>
              <a:spLocks/>
            </p:cNvSpPr>
            <p:nvPr/>
          </p:nvSpPr>
          <p:spPr bwMode="auto">
            <a:xfrm>
              <a:off x="7250122" y="2681606"/>
              <a:ext cx="636588" cy="1338263"/>
            </a:xfrm>
            <a:custGeom>
              <a:avLst/>
              <a:gdLst>
                <a:gd name="T0" fmla="*/ 37 w 401"/>
                <a:gd name="T1" fmla="*/ 843 h 843"/>
                <a:gd name="T2" fmla="*/ 0 w 401"/>
                <a:gd name="T3" fmla="*/ 806 h 843"/>
                <a:gd name="T4" fmla="*/ 0 w 401"/>
                <a:gd name="T5" fmla="*/ 37 h 843"/>
                <a:gd name="T6" fmla="*/ 37 w 401"/>
                <a:gd name="T7" fmla="*/ 0 h 843"/>
                <a:gd name="T8" fmla="*/ 365 w 401"/>
                <a:gd name="T9" fmla="*/ 0 h 843"/>
                <a:gd name="T10" fmla="*/ 401 w 401"/>
                <a:gd name="T11" fmla="*/ 37 h 843"/>
                <a:gd name="T12" fmla="*/ 401 w 401"/>
                <a:gd name="T13" fmla="*/ 806 h 843"/>
                <a:gd name="T14" fmla="*/ 365 w 401"/>
                <a:gd name="T15" fmla="*/ 843 h 843"/>
                <a:gd name="T16" fmla="*/ 37 w 401"/>
                <a:gd name="T17" fmla="*/ 843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1" h="843">
                  <a:moveTo>
                    <a:pt x="37" y="843"/>
                  </a:moveTo>
                  <a:cubicBezTo>
                    <a:pt x="16" y="843"/>
                    <a:pt x="0" y="827"/>
                    <a:pt x="0" y="806"/>
                  </a:cubicBezTo>
                  <a:cubicBezTo>
                    <a:pt x="0" y="37"/>
                    <a:pt x="0" y="37"/>
                    <a:pt x="0" y="37"/>
                  </a:cubicBezTo>
                  <a:cubicBezTo>
                    <a:pt x="0" y="16"/>
                    <a:pt x="16" y="0"/>
                    <a:pt x="37" y="0"/>
                  </a:cubicBezTo>
                  <a:cubicBezTo>
                    <a:pt x="365" y="0"/>
                    <a:pt x="365" y="0"/>
                    <a:pt x="365" y="0"/>
                  </a:cubicBezTo>
                  <a:cubicBezTo>
                    <a:pt x="385" y="0"/>
                    <a:pt x="401" y="16"/>
                    <a:pt x="401" y="37"/>
                  </a:cubicBezTo>
                  <a:cubicBezTo>
                    <a:pt x="401" y="806"/>
                    <a:pt x="401" y="806"/>
                    <a:pt x="401" y="806"/>
                  </a:cubicBezTo>
                  <a:cubicBezTo>
                    <a:pt x="401" y="827"/>
                    <a:pt x="385" y="843"/>
                    <a:pt x="365" y="843"/>
                  </a:cubicBezTo>
                  <a:lnTo>
                    <a:pt x="37" y="843"/>
                  </a:lnTo>
                  <a:close/>
                </a:path>
              </a:pathLst>
            </a:custGeom>
            <a:solidFill>
              <a:srgbClr val="181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Oval 61"/>
            <p:cNvSpPr>
              <a:spLocks noChangeArrowheads="1"/>
            </p:cNvSpPr>
            <p:nvPr/>
          </p:nvSpPr>
          <p:spPr bwMode="auto">
            <a:xfrm>
              <a:off x="7559684" y="2738756"/>
              <a:ext cx="19050" cy="19050"/>
            </a:xfrm>
            <a:prstGeom prst="ellipse">
              <a:avLst/>
            </a:prstGeom>
            <a:solidFill>
              <a:srgbClr val="2C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 name="Oval 62"/>
            <p:cNvSpPr>
              <a:spLocks noChangeArrowheads="1"/>
            </p:cNvSpPr>
            <p:nvPr/>
          </p:nvSpPr>
          <p:spPr bwMode="auto">
            <a:xfrm>
              <a:off x="7566034" y="2745106"/>
              <a:ext cx="4763" cy="4763"/>
            </a:xfrm>
            <a:prstGeom prst="ellipse">
              <a:avLst/>
            </a:prstGeom>
            <a:solidFill>
              <a:srgbClr val="2C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 name="Oval 63"/>
            <p:cNvSpPr>
              <a:spLocks noChangeArrowheads="1"/>
            </p:cNvSpPr>
            <p:nvPr/>
          </p:nvSpPr>
          <p:spPr bwMode="auto">
            <a:xfrm>
              <a:off x="7559684" y="2737168"/>
              <a:ext cx="19050" cy="19050"/>
            </a:xfrm>
            <a:prstGeom prst="ellipse">
              <a:avLst/>
            </a:prstGeom>
            <a:solidFill>
              <a:srgbClr val="0A0A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 name="Oval 64"/>
            <p:cNvSpPr>
              <a:spLocks noChangeArrowheads="1"/>
            </p:cNvSpPr>
            <p:nvPr/>
          </p:nvSpPr>
          <p:spPr bwMode="auto">
            <a:xfrm>
              <a:off x="7566034" y="2743518"/>
              <a:ext cx="4763" cy="4763"/>
            </a:xfrm>
            <a:prstGeom prst="ellipse">
              <a:avLst/>
            </a:prstGeom>
            <a:solidFill>
              <a:srgbClr val="0A0A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 name="Oval 65"/>
            <p:cNvSpPr>
              <a:spLocks noChangeArrowheads="1"/>
            </p:cNvSpPr>
            <p:nvPr/>
          </p:nvSpPr>
          <p:spPr bwMode="auto">
            <a:xfrm>
              <a:off x="7562859" y="2740343"/>
              <a:ext cx="12700" cy="12700"/>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 name="Oval 66"/>
            <p:cNvSpPr>
              <a:spLocks noChangeArrowheads="1"/>
            </p:cNvSpPr>
            <p:nvPr/>
          </p:nvSpPr>
          <p:spPr bwMode="auto">
            <a:xfrm>
              <a:off x="7562859" y="2740343"/>
              <a:ext cx="12700" cy="12700"/>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Oval 67"/>
            <p:cNvSpPr>
              <a:spLocks noChangeArrowheads="1"/>
            </p:cNvSpPr>
            <p:nvPr/>
          </p:nvSpPr>
          <p:spPr bwMode="auto">
            <a:xfrm>
              <a:off x="7566034" y="2743518"/>
              <a:ext cx="6350" cy="6350"/>
            </a:xfrm>
            <a:prstGeom prst="ellipse">
              <a:avLst/>
            </a:prstGeom>
            <a:solidFill>
              <a:srgbClr val="2C99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Oval 68"/>
            <p:cNvSpPr>
              <a:spLocks noChangeArrowheads="1"/>
            </p:cNvSpPr>
            <p:nvPr/>
          </p:nvSpPr>
          <p:spPr bwMode="auto">
            <a:xfrm>
              <a:off x="7566034" y="2743518"/>
              <a:ext cx="6350" cy="6350"/>
            </a:xfrm>
            <a:prstGeom prst="ellipse">
              <a:avLst/>
            </a:prstGeom>
            <a:solidFill>
              <a:srgbClr val="2C99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69"/>
            <p:cNvSpPr>
              <a:spLocks/>
            </p:cNvSpPr>
            <p:nvPr/>
          </p:nvSpPr>
          <p:spPr bwMode="auto">
            <a:xfrm>
              <a:off x="7567622" y="2745106"/>
              <a:ext cx="1588" cy="1588"/>
            </a:xfrm>
            <a:custGeom>
              <a:avLst/>
              <a:gdLst>
                <a:gd name="T0" fmla="*/ 1 w 1"/>
                <a:gd name="T1" fmla="*/ 1 h 1"/>
                <a:gd name="T2" fmla="*/ 1 w 1"/>
                <a:gd name="T3" fmla="*/ 1 h 1"/>
                <a:gd name="T4" fmla="*/ 0 w 1"/>
                <a:gd name="T5" fmla="*/ 1 h 1"/>
                <a:gd name="T6" fmla="*/ 1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lnTo>
                    <a:pt x="1" y="1"/>
                  </a:lnTo>
                  <a:lnTo>
                    <a:pt x="0" y="1"/>
                  </a:lnTo>
                  <a:lnTo>
                    <a:pt x="1" y="0"/>
                  </a:ln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Freeform 70"/>
            <p:cNvSpPr>
              <a:spLocks/>
            </p:cNvSpPr>
            <p:nvPr/>
          </p:nvSpPr>
          <p:spPr bwMode="auto">
            <a:xfrm>
              <a:off x="7567622" y="2745106"/>
              <a:ext cx="1588" cy="1588"/>
            </a:xfrm>
            <a:custGeom>
              <a:avLst/>
              <a:gdLst>
                <a:gd name="T0" fmla="*/ 1 w 1"/>
                <a:gd name="T1" fmla="*/ 1 h 1"/>
                <a:gd name="T2" fmla="*/ 1 w 1"/>
                <a:gd name="T3" fmla="*/ 1 h 1"/>
                <a:gd name="T4" fmla="*/ 0 w 1"/>
                <a:gd name="T5" fmla="*/ 1 h 1"/>
                <a:gd name="T6" fmla="*/ 1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lnTo>
                    <a:pt x="1" y="1"/>
                  </a:lnTo>
                  <a:lnTo>
                    <a:pt x="0" y="1"/>
                  </a:lnTo>
                  <a:lnTo>
                    <a:pt x="1" y="0"/>
                  </a:ln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Oval 71"/>
            <p:cNvSpPr>
              <a:spLocks noChangeArrowheads="1"/>
            </p:cNvSpPr>
            <p:nvPr/>
          </p:nvSpPr>
          <p:spPr bwMode="auto">
            <a:xfrm>
              <a:off x="7516822" y="3884931"/>
              <a:ext cx="103188" cy="103188"/>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Freeform 72"/>
            <p:cNvSpPr>
              <a:spLocks/>
            </p:cNvSpPr>
            <p:nvPr/>
          </p:nvSpPr>
          <p:spPr bwMode="auto">
            <a:xfrm>
              <a:off x="7542222" y="3910331"/>
              <a:ext cx="52388" cy="52388"/>
            </a:xfrm>
            <a:custGeom>
              <a:avLst/>
              <a:gdLst>
                <a:gd name="T0" fmla="*/ 31 w 33"/>
                <a:gd name="T1" fmla="*/ 22 h 33"/>
                <a:gd name="T2" fmla="*/ 29 w 33"/>
                <a:gd name="T3" fmla="*/ 22 h 33"/>
                <a:gd name="T4" fmla="*/ 22 w 33"/>
                <a:gd name="T5" fmla="*/ 29 h 33"/>
                <a:gd name="T6" fmla="*/ 11 w 33"/>
                <a:gd name="T7" fmla="*/ 29 h 33"/>
                <a:gd name="T8" fmla="*/ 4 w 33"/>
                <a:gd name="T9" fmla="*/ 22 h 33"/>
                <a:gd name="T10" fmla="*/ 4 w 33"/>
                <a:gd name="T11" fmla="*/ 11 h 33"/>
                <a:gd name="T12" fmla="*/ 11 w 33"/>
                <a:gd name="T13" fmla="*/ 4 h 33"/>
                <a:gd name="T14" fmla="*/ 22 w 33"/>
                <a:gd name="T15" fmla="*/ 4 h 33"/>
                <a:gd name="T16" fmla="*/ 29 w 33"/>
                <a:gd name="T17" fmla="*/ 11 h 33"/>
                <a:gd name="T18" fmla="*/ 29 w 33"/>
                <a:gd name="T19" fmla="*/ 22 h 33"/>
                <a:gd name="T20" fmla="*/ 31 w 33"/>
                <a:gd name="T21" fmla="*/ 22 h 33"/>
                <a:gd name="T22" fmla="*/ 33 w 33"/>
                <a:gd name="T23" fmla="*/ 22 h 33"/>
                <a:gd name="T24" fmla="*/ 33 w 33"/>
                <a:gd name="T25" fmla="*/ 11 h 33"/>
                <a:gd name="T26" fmla="*/ 22 w 33"/>
                <a:gd name="T27" fmla="*/ 0 h 33"/>
                <a:gd name="T28" fmla="*/ 11 w 33"/>
                <a:gd name="T29" fmla="*/ 0 h 33"/>
                <a:gd name="T30" fmla="*/ 0 w 33"/>
                <a:gd name="T31" fmla="*/ 11 h 33"/>
                <a:gd name="T32" fmla="*/ 0 w 33"/>
                <a:gd name="T33" fmla="*/ 22 h 33"/>
                <a:gd name="T34" fmla="*/ 11 w 33"/>
                <a:gd name="T35" fmla="*/ 33 h 33"/>
                <a:gd name="T36" fmla="*/ 22 w 33"/>
                <a:gd name="T37" fmla="*/ 33 h 33"/>
                <a:gd name="T38" fmla="*/ 33 w 33"/>
                <a:gd name="T39" fmla="*/ 22 h 33"/>
                <a:gd name="T40" fmla="*/ 31 w 33"/>
                <a:gd name="T41"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33">
                  <a:moveTo>
                    <a:pt x="31" y="22"/>
                  </a:moveTo>
                  <a:cubicBezTo>
                    <a:pt x="29" y="22"/>
                    <a:pt x="29" y="22"/>
                    <a:pt x="29" y="22"/>
                  </a:cubicBezTo>
                  <a:cubicBezTo>
                    <a:pt x="29" y="26"/>
                    <a:pt x="26" y="29"/>
                    <a:pt x="22" y="29"/>
                  </a:cubicBezTo>
                  <a:cubicBezTo>
                    <a:pt x="11" y="29"/>
                    <a:pt x="11" y="29"/>
                    <a:pt x="11" y="29"/>
                  </a:cubicBezTo>
                  <a:cubicBezTo>
                    <a:pt x="7" y="29"/>
                    <a:pt x="4" y="26"/>
                    <a:pt x="4" y="22"/>
                  </a:cubicBezTo>
                  <a:cubicBezTo>
                    <a:pt x="4" y="11"/>
                    <a:pt x="4" y="11"/>
                    <a:pt x="4" y="11"/>
                  </a:cubicBezTo>
                  <a:cubicBezTo>
                    <a:pt x="4" y="7"/>
                    <a:pt x="7" y="4"/>
                    <a:pt x="11" y="4"/>
                  </a:cubicBezTo>
                  <a:cubicBezTo>
                    <a:pt x="22" y="4"/>
                    <a:pt x="22" y="4"/>
                    <a:pt x="22" y="4"/>
                  </a:cubicBezTo>
                  <a:cubicBezTo>
                    <a:pt x="26" y="4"/>
                    <a:pt x="29" y="7"/>
                    <a:pt x="29" y="11"/>
                  </a:cubicBezTo>
                  <a:cubicBezTo>
                    <a:pt x="29" y="22"/>
                    <a:pt x="29" y="22"/>
                    <a:pt x="29" y="22"/>
                  </a:cubicBezTo>
                  <a:cubicBezTo>
                    <a:pt x="31" y="22"/>
                    <a:pt x="31" y="22"/>
                    <a:pt x="31" y="22"/>
                  </a:cubicBezTo>
                  <a:cubicBezTo>
                    <a:pt x="33" y="22"/>
                    <a:pt x="33" y="22"/>
                    <a:pt x="33" y="22"/>
                  </a:cubicBezTo>
                  <a:cubicBezTo>
                    <a:pt x="33" y="11"/>
                    <a:pt x="33" y="11"/>
                    <a:pt x="33" y="11"/>
                  </a:cubicBezTo>
                  <a:cubicBezTo>
                    <a:pt x="33" y="5"/>
                    <a:pt x="28" y="0"/>
                    <a:pt x="22" y="0"/>
                  </a:cubicBezTo>
                  <a:cubicBezTo>
                    <a:pt x="11" y="0"/>
                    <a:pt x="11" y="0"/>
                    <a:pt x="11" y="0"/>
                  </a:cubicBezTo>
                  <a:cubicBezTo>
                    <a:pt x="5" y="0"/>
                    <a:pt x="0" y="5"/>
                    <a:pt x="0" y="11"/>
                  </a:cubicBezTo>
                  <a:cubicBezTo>
                    <a:pt x="0" y="22"/>
                    <a:pt x="0" y="22"/>
                    <a:pt x="0" y="22"/>
                  </a:cubicBezTo>
                  <a:cubicBezTo>
                    <a:pt x="0" y="28"/>
                    <a:pt x="5" y="33"/>
                    <a:pt x="11" y="33"/>
                  </a:cubicBezTo>
                  <a:cubicBezTo>
                    <a:pt x="22" y="33"/>
                    <a:pt x="22" y="33"/>
                    <a:pt x="22" y="33"/>
                  </a:cubicBezTo>
                  <a:cubicBezTo>
                    <a:pt x="28" y="33"/>
                    <a:pt x="33" y="28"/>
                    <a:pt x="33" y="22"/>
                  </a:cubicBezTo>
                  <a:lnTo>
                    <a:pt x="31" y="22"/>
                  </a:lnTo>
                  <a:close/>
                </a:path>
              </a:pathLst>
            </a:custGeom>
            <a:solidFill>
              <a:srgbClr val="181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 name="Rectangle 73"/>
            <p:cNvSpPr>
              <a:spLocks noChangeArrowheads="1"/>
            </p:cNvSpPr>
            <p:nvPr/>
          </p:nvSpPr>
          <p:spPr bwMode="auto">
            <a:xfrm>
              <a:off x="7289809" y="2873693"/>
              <a:ext cx="558800" cy="979488"/>
            </a:xfrm>
            <a:prstGeom prst="rect">
              <a:avLst/>
            </a:prstGeom>
            <a:solidFill>
              <a:srgbClr val="0C0D1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Rectangle 74"/>
            <p:cNvSpPr>
              <a:spLocks noChangeArrowheads="1"/>
            </p:cNvSpPr>
            <p:nvPr/>
          </p:nvSpPr>
          <p:spPr bwMode="auto">
            <a:xfrm>
              <a:off x="7294572" y="2880043"/>
              <a:ext cx="547688" cy="966788"/>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 name="Freeform 75"/>
            <p:cNvSpPr>
              <a:spLocks/>
            </p:cNvSpPr>
            <p:nvPr/>
          </p:nvSpPr>
          <p:spPr bwMode="auto">
            <a:xfrm>
              <a:off x="7519997" y="2784793"/>
              <a:ext cx="115888" cy="26988"/>
            </a:xfrm>
            <a:custGeom>
              <a:avLst/>
              <a:gdLst>
                <a:gd name="T0" fmla="*/ 8 w 73"/>
                <a:gd name="T1" fmla="*/ 17 h 17"/>
                <a:gd name="T2" fmla="*/ 0 w 73"/>
                <a:gd name="T3" fmla="*/ 9 h 17"/>
                <a:gd name="T4" fmla="*/ 8 w 73"/>
                <a:gd name="T5" fmla="*/ 0 h 17"/>
                <a:gd name="T6" fmla="*/ 65 w 73"/>
                <a:gd name="T7" fmla="*/ 0 h 17"/>
                <a:gd name="T8" fmla="*/ 73 w 73"/>
                <a:gd name="T9" fmla="*/ 9 h 17"/>
                <a:gd name="T10" fmla="*/ 65 w 73"/>
                <a:gd name="T11" fmla="*/ 17 h 17"/>
                <a:gd name="T12" fmla="*/ 8 w 7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73" h="17">
                  <a:moveTo>
                    <a:pt x="8" y="17"/>
                  </a:moveTo>
                  <a:cubicBezTo>
                    <a:pt x="3" y="17"/>
                    <a:pt x="0" y="13"/>
                    <a:pt x="0" y="9"/>
                  </a:cubicBezTo>
                  <a:cubicBezTo>
                    <a:pt x="0" y="4"/>
                    <a:pt x="3" y="0"/>
                    <a:pt x="8" y="0"/>
                  </a:cubicBezTo>
                  <a:cubicBezTo>
                    <a:pt x="65" y="0"/>
                    <a:pt x="65" y="0"/>
                    <a:pt x="65" y="0"/>
                  </a:cubicBezTo>
                  <a:cubicBezTo>
                    <a:pt x="70" y="0"/>
                    <a:pt x="73" y="4"/>
                    <a:pt x="73" y="9"/>
                  </a:cubicBezTo>
                  <a:cubicBezTo>
                    <a:pt x="73" y="13"/>
                    <a:pt x="70" y="17"/>
                    <a:pt x="65" y="17"/>
                  </a:cubicBezTo>
                  <a:lnTo>
                    <a:pt x="8" y="17"/>
                  </a:lnTo>
                  <a:close/>
                </a:path>
              </a:pathLst>
            </a:custGeom>
            <a:solidFill>
              <a:srgbClr val="0C0D1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 name="Freeform 76"/>
            <p:cNvSpPr>
              <a:spLocks/>
            </p:cNvSpPr>
            <p:nvPr/>
          </p:nvSpPr>
          <p:spPr bwMode="auto">
            <a:xfrm>
              <a:off x="7526347" y="2792731"/>
              <a:ext cx="103188" cy="11113"/>
            </a:xfrm>
            <a:custGeom>
              <a:avLst/>
              <a:gdLst>
                <a:gd name="T0" fmla="*/ 65 w 65"/>
                <a:gd name="T1" fmla="*/ 4 h 7"/>
                <a:gd name="T2" fmla="*/ 61 w 65"/>
                <a:gd name="T3" fmla="*/ 7 h 7"/>
                <a:gd name="T4" fmla="*/ 4 w 65"/>
                <a:gd name="T5" fmla="*/ 7 h 7"/>
                <a:gd name="T6" fmla="*/ 0 w 65"/>
                <a:gd name="T7" fmla="*/ 4 h 7"/>
                <a:gd name="T8" fmla="*/ 4 w 65"/>
                <a:gd name="T9" fmla="*/ 0 h 7"/>
                <a:gd name="T10" fmla="*/ 61 w 65"/>
                <a:gd name="T11" fmla="*/ 0 h 7"/>
                <a:gd name="T12" fmla="*/ 65 w 65"/>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65" h="7">
                  <a:moveTo>
                    <a:pt x="65" y="4"/>
                  </a:moveTo>
                  <a:cubicBezTo>
                    <a:pt x="65" y="6"/>
                    <a:pt x="63" y="7"/>
                    <a:pt x="61" y="7"/>
                  </a:cubicBezTo>
                  <a:cubicBezTo>
                    <a:pt x="4" y="7"/>
                    <a:pt x="4" y="7"/>
                    <a:pt x="4" y="7"/>
                  </a:cubicBezTo>
                  <a:cubicBezTo>
                    <a:pt x="2" y="7"/>
                    <a:pt x="0" y="6"/>
                    <a:pt x="0" y="4"/>
                  </a:cubicBezTo>
                  <a:cubicBezTo>
                    <a:pt x="0" y="2"/>
                    <a:pt x="2" y="0"/>
                    <a:pt x="4" y="0"/>
                  </a:cubicBezTo>
                  <a:cubicBezTo>
                    <a:pt x="61" y="0"/>
                    <a:pt x="61" y="0"/>
                    <a:pt x="61" y="0"/>
                  </a:cubicBezTo>
                  <a:cubicBezTo>
                    <a:pt x="63" y="0"/>
                    <a:pt x="65" y="2"/>
                    <a:pt x="65" y="4"/>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Oval 77"/>
            <p:cNvSpPr>
              <a:spLocks noChangeArrowheads="1"/>
            </p:cNvSpPr>
            <p:nvPr/>
          </p:nvSpPr>
          <p:spPr bwMode="auto">
            <a:xfrm>
              <a:off x="7481897" y="2789556"/>
              <a:ext cx="17463" cy="1746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86" name="内容占位符 3">
            <a:extLst>
              <a:ext uri="{FF2B5EF4-FFF2-40B4-BE49-F238E27FC236}">
                <a16:creationId xmlns:a16="http://schemas.microsoft.com/office/drawing/2014/main" id="{96E8CD0A-E822-4C98-BCD5-080998CC5DFB}"/>
              </a:ext>
            </a:extLst>
          </p:cNvPr>
          <p:cNvPicPr>
            <a:picLocks/>
          </p:cNvPicPr>
          <p:nvPr/>
        </p:nvPicPr>
        <p:blipFill rotWithShape="1">
          <a:blip r:embed="rId4">
            <a:extLst>
              <a:ext uri="{28A0092B-C50C-407E-A947-70E740481C1C}">
                <a14:useLocalDpi xmlns:a14="http://schemas.microsoft.com/office/drawing/2010/main" val="0"/>
              </a:ext>
            </a:extLst>
          </a:blip>
          <a:srcRect t="13621"/>
          <a:stretch/>
        </p:blipFill>
        <p:spPr bwMode="auto">
          <a:xfrm>
            <a:off x="377235" y="2574212"/>
            <a:ext cx="4019104" cy="5459977"/>
          </a:xfrm>
          <a:prstGeom prst="rect">
            <a:avLst/>
          </a:prstGeom>
          <a:noFill/>
          <a:ln>
            <a:noFill/>
          </a:ln>
        </p:spPr>
      </p:pic>
      <p:sp>
        <p:nvSpPr>
          <p:cNvPr id="2" name="矩形 1">
            <a:extLst>
              <a:ext uri="{FF2B5EF4-FFF2-40B4-BE49-F238E27FC236}">
                <a16:creationId xmlns:a16="http://schemas.microsoft.com/office/drawing/2014/main" id="{8C27E83C-4EC2-4ABD-B6D0-BC98D9DD5EBC}"/>
              </a:ext>
            </a:extLst>
          </p:cNvPr>
          <p:cNvSpPr/>
          <p:nvPr/>
        </p:nvSpPr>
        <p:spPr>
          <a:xfrm>
            <a:off x="5490258" y="2557275"/>
            <a:ext cx="6096000" cy="1569660"/>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4B7FA7"/>
                </a:solidFill>
                <a:effectLst/>
                <a:uLnTx/>
                <a:uFillTx/>
                <a:latin typeface="Calibri" panose="020F0502020204030204"/>
                <a:ea typeface="宋体" panose="02010600030101010101" pitchFamily="2" charset="-122"/>
                <a:cs typeface="+mn-cs"/>
              </a:rPr>
              <a:t>Sharing</a:t>
            </a:r>
            <a:r>
              <a:rPr kumimoji="0" lang="en-US" altLang="zh-CN" sz="3200" b="0" i="0" u="none" strike="noStrike" kern="1200" cap="none" spc="0" normalizeH="0" baseline="0" noProof="0" dirty="0">
                <a:ln>
                  <a:noFill/>
                </a:ln>
                <a:solidFill>
                  <a:prstClr val="black">
                    <a:lumMod val="75000"/>
                    <a:lumOff val="25000"/>
                  </a:prstClr>
                </a:solidFill>
                <a:effectLst/>
                <a:uLnTx/>
                <a:uFillTx/>
                <a:latin typeface="Calibri" panose="020F0502020204030204"/>
                <a:ea typeface="宋体" panose="02010600030101010101" pitchFamily="2" charset="-122"/>
                <a:cs typeface="+mn-cs"/>
              </a:rPr>
              <a:t> is one of the most important factors contributing to a successful teamwork. </a:t>
            </a:r>
          </a:p>
        </p:txBody>
      </p:sp>
    </p:spTree>
    <p:extLst>
      <p:ext uri="{BB962C8B-B14F-4D97-AF65-F5344CB8AC3E}">
        <p14:creationId xmlns:p14="http://schemas.microsoft.com/office/powerpoint/2010/main" val="4098837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ppt_x"/>
                                          </p:val>
                                        </p:tav>
                                        <p:tav tm="100000">
                                          <p:val>
                                            <p:strVal val="#ppt_x"/>
                                          </p:val>
                                        </p:tav>
                                      </p:tavLst>
                                    </p:anim>
                                    <p:anim calcmode="lin" valueType="num">
                                      <p:cBhvr additive="base">
                                        <p:cTn id="8" dur="500" fill="hold"/>
                                        <p:tgtEl>
                                          <p:spTgt spid="3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86"/>
                                        </p:tgtEl>
                                        <p:attrNameLst>
                                          <p:attrName>style.visibility</p:attrName>
                                        </p:attrNameLst>
                                      </p:cBhvr>
                                      <p:to>
                                        <p:strVal val="visible"/>
                                      </p:to>
                                    </p:set>
                                    <p:anim calcmode="lin" valueType="num">
                                      <p:cBhvr additive="base">
                                        <p:cTn id="11" dur="500" fill="hold"/>
                                        <p:tgtEl>
                                          <p:spTgt spid="86"/>
                                        </p:tgtEl>
                                        <p:attrNameLst>
                                          <p:attrName>ppt_x</p:attrName>
                                        </p:attrNameLst>
                                      </p:cBhvr>
                                      <p:tavLst>
                                        <p:tav tm="0">
                                          <p:val>
                                            <p:strVal val="#ppt_x"/>
                                          </p:val>
                                        </p:tav>
                                        <p:tav tm="100000">
                                          <p:val>
                                            <p:strVal val="#ppt_x"/>
                                          </p:val>
                                        </p:tav>
                                      </p:tavLst>
                                    </p:anim>
                                    <p:anim calcmode="lin" valueType="num">
                                      <p:cBhvr additive="base">
                                        <p:cTn id="12" dur="500" fill="hold"/>
                                        <p:tgtEl>
                                          <p:spTgt spid="86"/>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2" presetClass="entr" presetSubtype="4" fill="hold" nodeType="afterEffect">
                                  <p:stCondLst>
                                    <p:cond delay="0"/>
                                  </p:stCondLst>
                                  <p:childTnLst>
                                    <p:set>
                                      <p:cBhvr>
                                        <p:cTn id="15" dur="1" fill="hold">
                                          <p:stCondLst>
                                            <p:cond delay="0"/>
                                          </p:stCondLst>
                                        </p:cTn>
                                        <p:tgtEl>
                                          <p:spTgt spid="56"/>
                                        </p:tgtEl>
                                        <p:attrNameLst>
                                          <p:attrName>style.visibility</p:attrName>
                                        </p:attrNameLst>
                                      </p:cBhvr>
                                      <p:to>
                                        <p:strVal val="visible"/>
                                      </p:to>
                                    </p:set>
                                    <p:animEffect transition="in" filter="wipe(down)">
                                      <p:cBhvr>
                                        <p:cTn id="16" dur="10"/>
                                        <p:tgtEl>
                                          <p:spTgt spid="56"/>
                                        </p:tgtEl>
                                      </p:cBhvr>
                                    </p:animEffect>
                                  </p:childTnLst>
                                </p:cTn>
                              </p:par>
                            </p:childTnLst>
                          </p:cTn>
                        </p:par>
                        <p:par>
                          <p:cTn id="17" fill="hold">
                            <p:stCondLst>
                              <p:cond delay="510"/>
                            </p:stCondLst>
                            <p:childTnLst>
                              <p:par>
                                <p:cTn id="18" presetID="22" presetClass="entr" presetSubtype="8" fill="hold" grpId="0" nodeType="afterEffect">
                                  <p:stCondLst>
                                    <p:cond delay="0"/>
                                  </p:stCondLst>
                                  <p:childTnLst>
                                    <p:set>
                                      <p:cBhvr>
                                        <p:cTn id="19" dur="1" fill="hold">
                                          <p:stCondLst>
                                            <p:cond delay="0"/>
                                          </p:stCondLst>
                                        </p:cTn>
                                        <p:tgtEl>
                                          <p:spTgt spid="57"/>
                                        </p:tgtEl>
                                        <p:attrNameLst>
                                          <p:attrName>style.visibility</p:attrName>
                                        </p:attrNameLst>
                                      </p:cBhvr>
                                      <p:to>
                                        <p:strVal val="visible"/>
                                      </p:to>
                                    </p:set>
                                    <p:animEffect transition="in" filter="wipe(left)">
                                      <p:cBhvr>
                                        <p:cTn id="20" dur="250"/>
                                        <p:tgtEl>
                                          <p:spTgt spid="57"/>
                                        </p:tgtEl>
                                      </p:cBhvr>
                                    </p:animEffect>
                                  </p:childTnLst>
                                </p:cTn>
                              </p:par>
                            </p:childTnLst>
                          </p:cTn>
                        </p:par>
                        <p:par>
                          <p:cTn id="21" fill="hold">
                            <p:stCondLst>
                              <p:cond delay="760"/>
                            </p:stCondLst>
                            <p:childTnLst>
                              <p:par>
                                <p:cTn id="22" presetID="22" presetClass="entr" presetSubtype="8" fill="hold" grpId="0" nodeType="after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wipe(left)">
                                      <p:cBhvr>
                                        <p:cTn id="24" dur="2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2" grpId="0"/>
    </p:bld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EDF1F4"/>
        </a:solidFill>
        <a:effectLst/>
      </p:bgPr>
    </p:bg>
    <p:spTree>
      <p:nvGrpSpPr>
        <p:cNvPr id="1" name=""/>
        <p:cNvGrpSpPr/>
        <p:nvPr/>
      </p:nvGrpSpPr>
      <p:grpSpPr>
        <a:xfrm>
          <a:off x="0" y="0"/>
          <a:ext cx="0" cy="0"/>
          <a:chOff x="0" y="0"/>
          <a:chExt cx="0" cy="0"/>
        </a:xfrm>
      </p:grpSpPr>
      <p:sp>
        <p:nvSpPr>
          <p:cNvPr id="11" name="Rectangle 10"/>
          <p:cNvSpPr/>
          <p:nvPr/>
        </p:nvSpPr>
        <p:spPr>
          <a:xfrm rot="420092">
            <a:off x="856255" y="2276048"/>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0"/>
          <p:cNvSpPr/>
          <p:nvPr/>
        </p:nvSpPr>
        <p:spPr>
          <a:xfrm rot="420092">
            <a:off x="2674423" y="2276048"/>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solidFill>
            <a:schemeClr val="accent2"/>
          </a:solid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0"/>
          <p:cNvSpPr/>
          <p:nvPr/>
        </p:nvSpPr>
        <p:spPr>
          <a:xfrm rot="420092">
            <a:off x="6367225" y="2276048"/>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solidFill>
            <a:schemeClr val="accent3"/>
          </a:solid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0"/>
          <p:cNvSpPr/>
          <p:nvPr/>
        </p:nvSpPr>
        <p:spPr>
          <a:xfrm rot="420092">
            <a:off x="4503551" y="2234635"/>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solidFill>
            <a:schemeClr val="accent5"/>
          </a:solid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Rectangle 10"/>
          <p:cNvSpPr/>
          <p:nvPr/>
        </p:nvSpPr>
        <p:spPr>
          <a:xfrm rot="420092">
            <a:off x="8128927" y="2276048"/>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solidFill>
            <a:schemeClr val="accent4"/>
          </a:solid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Rectangle 10"/>
          <p:cNvSpPr/>
          <p:nvPr/>
        </p:nvSpPr>
        <p:spPr>
          <a:xfrm rot="420092">
            <a:off x="9868721" y="2276048"/>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solidFill>
            <a:schemeClr val="accent6"/>
          </a:solid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6" name="Group 5"/>
          <p:cNvGrpSpPr/>
          <p:nvPr/>
        </p:nvGrpSpPr>
        <p:grpSpPr>
          <a:xfrm>
            <a:off x="874284" y="4281312"/>
            <a:ext cx="1295401" cy="1708160"/>
            <a:chOff x="874284" y="4132452"/>
            <a:chExt cx="1295401" cy="1708160"/>
          </a:xfrm>
        </p:grpSpPr>
        <p:sp>
          <p:nvSpPr>
            <p:cNvPr id="28" name="Rectangle 27"/>
            <p:cNvSpPr/>
            <p:nvPr/>
          </p:nvSpPr>
          <p:spPr>
            <a:xfrm>
              <a:off x="874284" y="4132452"/>
              <a:ext cx="1295401" cy="1338828"/>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ZHENG SIYUAN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WUHAN UNIVERSITY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COMPUTER SCIENCE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2015</a:t>
              </a:r>
            </a:p>
          </p:txBody>
        </p:sp>
        <p:sp>
          <p:nvSpPr>
            <p:cNvPr id="29" name="Rectangle 28"/>
            <p:cNvSpPr/>
            <p:nvPr/>
          </p:nvSpPr>
          <p:spPr>
            <a:xfrm>
              <a:off x="874284" y="5471280"/>
              <a:ext cx="1295400"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p:txBody>
        </p:sp>
      </p:grpSp>
      <p:grpSp>
        <p:nvGrpSpPr>
          <p:cNvPr id="30" name="Group 29"/>
          <p:cNvGrpSpPr/>
          <p:nvPr/>
        </p:nvGrpSpPr>
        <p:grpSpPr>
          <a:xfrm>
            <a:off x="2749601" y="4281312"/>
            <a:ext cx="1295401" cy="1708160"/>
            <a:chOff x="874284" y="4132452"/>
            <a:chExt cx="1295401" cy="1708160"/>
          </a:xfrm>
        </p:grpSpPr>
        <p:sp>
          <p:nvSpPr>
            <p:cNvPr id="31" name="Rectangle 30"/>
            <p:cNvSpPr/>
            <p:nvPr/>
          </p:nvSpPr>
          <p:spPr>
            <a:xfrm>
              <a:off x="874284" y="4132452"/>
              <a:ext cx="1295401" cy="1338828"/>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HE YUXUAN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WUHAN UNIVERSITY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ELECTRONIC ENGINEERING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2015</a:t>
              </a:r>
            </a:p>
          </p:txBody>
        </p:sp>
        <p:sp>
          <p:nvSpPr>
            <p:cNvPr id="32" name="Rectangle 31"/>
            <p:cNvSpPr/>
            <p:nvPr/>
          </p:nvSpPr>
          <p:spPr>
            <a:xfrm>
              <a:off x="874284" y="5471280"/>
              <a:ext cx="1295400"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p:txBody>
        </p:sp>
      </p:grpSp>
      <p:sp>
        <p:nvSpPr>
          <p:cNvPr id="34" name="Rectangle 33"/>
          <p:cNvSpPr/>
          <p:nvPr/>
        </p:nvSpPr>
        <p:spPr>
          <a:xfrm>
            <a:off x="6442403" y="4281312"/>
            <a:ext cx="1295401" cy="1338828"/>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LIU</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YE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WUHAN UNIVERSITY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GEOGRAPHICAL SCIENCE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2016</a:t>
            </a:r>
          </a:p>
        </p:txBody>
      </p:sp>
      <p:sp>
        <p:nvSpPr>
          <p:cNvPr id="37" name="Rectangle 36"/>
          <p:cNvSpPr/>
          <p:nvPr/>
        </p:nvSpPr>
        <p:spPr>
          <a:xfrm>
            <a:off x="4578729" y="4239899"/>
            <a:ext cx="1295401" cy="1338828"/>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WU</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YUHUI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HUAZHONG UNIVERSITY of S&amp;T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ELECTRONIC INFORMATION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2015</a:t>
            </a:r>
          </a:p>
        </p:txBody>
      </p:sp>
      <p:grpSp>
        <p:nvGrpSpPr>
          <p:cNvPr id="39" name="Group 38"/>
          <p:cNvGrpSpPr/>
          <p:nvPr/>
        </p:nvGrpSpPr>
        <p:grpSpPr>
          <a:xfrm>
            <a:off x="8204105" y="4281312"/>
            <a:ext cx="1295401" cy="1708160"/>
            <a:chOff x="874284" y="4132452"/>
            <a:chExt cx="1295401" cy="1708160"/>
          </a:xfrm>
        </p:grpSpPr>
        <p:sp>
          <p:nvSpPr>
            <p:cNvPr id="40" name="Rectangle 39"/>
            <p:cNvSpPr/>
            <p:nvPr/>
          </p:nvSpPr>
          <p:spPr>
            <a:xfrm>
              <a:off x="874284" y="4132452"/>
              <a:ext cx="1295401" cy="1338828"/>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ZHOU YUXUAN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WUHAN UNIVERSITY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ELECTRONIC ENGINEERING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2016</a:t>
              </a:r>
            </a:p>
          </p:txBody>
        </p:sp>
        <p:sp>
          <p:nvSpPr>
            <p:cNvPr id="41" name="Rectangle 40"/>
            <p:cNvSpPr/>
            <p:nvPr/>
          </p:nvSpPr>
          <p:spPr>
            <a:xfrm>
              <a:off x="874284" y="5471280"/>
              <a:ext cx="1295400"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p:txBody>
        </p:sp>
      </p:grpSp>
      <p:grpSp>
        <p:nvGrpSpPr>
          <p:cNvPr id="42" name="Group 41"/>
          <p:cNvGrpSpPr/>
          <p:nvPr/>
        </p:nvGrpSpPr>
        <p:grpSpPr>
          <a:xfrm>
            <a:off x="9944099" y="4281312"/>
            <a:ext cx="1295401" cy="1708160"/>
            <a:chOff x="874284" y="4132452"/>
            <a:chExt cx="1295401" cy="1708160"/>
          </a:xfrm>
        </p:grpSpPr>
        <p:sp>
          <p:nvSpPr>
            <p:cNvPr id="43" name="Rectangle 42"/>
            <p:cNvSpPr/>
            <p:nvPr/>
          </p:nvSpPr>
          <p:spPr>
            <a:xfrm>
              <a:off x="874284" y="4132452"/>
              <a:ext cx="1295401" cy="1338828"/>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GU</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YING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WUHAN UNIVERSITY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INFORMATION SECURITY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2016</a:t>
              </a:r>
            </a:p>
          </p:txBody>
        </p:sp>
        <p:sp>
          <p:nvSpPr>
            <p:cNvPr id="44" name="Rectangle 43"/>
            <p:cNvSpPr/>
            <p:nvPr/>
          </p:nvSpPr>
          <p:spPr>
            <a:xfrm>
              <a:off x="874284" y="5471280"/>
              <a:ext cx="1295400"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p:txBody>
        </p:sp>
      </p:grpSp>
      <p:pic>
        <p:nvPicPr>
          <p:cNvPr id="10" name="图片占位符 9" descr="图片包含 长椅, 天空, 就坐, 人员&#10;&#10;已生成极高可信度的说明">
            <a:extLst>
              <a:ext uri="{FF2B5EF4-FFF2-40B4-BE49-F238E27FC236}">
                <a16:creationId xmlns:a16="http://schemas.microsoft.com/office/drawing/2014/main" id="{CA38F39E-77B6-44B7-9730-2AB80C22ADDB}"/>
              </a:ext>
            </a:extLst>
          </p:cNvPr>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t="709" b="709"/>
          <a:stretch>
            <a:fillRect/>
          </a:stretch>
        </p:blipFill>
        <p:spPr/>
      </p:pic>
      <p:pic>
        <p:nvPicPr>
          <p:cNvPr id="15" name="图片占位符 14">
            <a:extLst>
              <a:ext uri="{FF2B5EF4-FFF2-40B4-BE49-F238E27FC236}">
                <a16:creationId xmlns:a16="http://schemas.microsoft.com/office/drawing/2014/main" id="{AD647501-2C45-48F2-849D-7E6B257DA615}"/>
              </a:ext>
            </a:extLst>
          </p:cNvPr>
          <p:cNvPicPr>
            <a:picLocks noGrp="1" noChangeAspect="1"/>
          </p:cNvPicPr>
          <p:nvPr>
            <p:ph type="pic" sz="quarter" idx="11"/>
          </p:nvPr>
        </p:nvPicPr>
        <p:blipFill>
          <a:blip r:embed="rId4">
            <a:extLst>
              <a:ext uri="{28A0092B-C50C-407E-A947-70E740481C1C}">
                <a14:useLocalDpi xmlns:a14="http://schemas.microsoft.com/office/drawing/2010/main" val="0"/>
              </a:ext>
            </a:extLst>
          </a:blip>
          <a:stretch>
            <a:fillRect/>
          </a:stretch>
        </p:blipFill>
        <p:spPr>
          <a:xfrm>
            <a:off x="2693976" y="2383858"/>
            <a:ext cx="1408176" cy="1382337"/>
          </a:xfrm>
        </p:spPr>
      </p:pic>
      <p:pic>
        <p:nvPicPr>
          <p:cNvPr id="18" name="图片占位符 17">
            <a:extLst>
              <a:ext uri="{FF2B5EF4-FFF2-40B4-BE49-F238E27FC236}">
                <a16:creationId xmlns:a16="http://schemas.microsoft.com/office/drawing/2014/main" id="{02DBD93F-7768-4C75-AF9B-352561BB61FC}"/>
              </a:ext>
            </a:extLst>
          </p:cNvPr>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tretch>
            <a:fillRect/>
          </a:stretch>
        </p:blipFill>
        <p:spPr>
          <a:xfrm>
            <a:off x="6386778" y="2370939"/>
            <a:ext cx="1408176" cy="1408176"/>
          </a:xfrm>
        </p:spPr>
      </p:pic>
      <p:pic>
        <p:nvPicPr>
          <p:cNvPr id="21" name="图片占位符 20">
            <a:extLst>
              <a:ext uri="{FF2B5EF4-FFF2-40B4-BE49-F238E27FC236}">
                <a16:creationId xmlns:a16="http://schemas.microsoft.com/office/drawing/2014/main" id="{67BA797D-76C5-4D4D-A4F5-F283F44F902E}"/>
              </a:ext>
            </a:extLst>
          </p:cNvPr>
          <p:cNvPicPr>
            <a:picLocks noGrp="1" noChangeAspect="1"/>
          </p:cNvPicPr>
          <p:nvPr>
            <p:ph type="pic" sz="quarter" idx="13"/>
          </p:nvPr>
        </p:nvPicPr>
        <p:blipFill>
          <a:blip r:embed="rId6" cstate="print">
            <a:extLst>
              <a:ext uri="{28A0092B-C50C-407E-A947-70E740481C1C}">
                <a14:useLocalDpi xmlns:a14="http://schemas.microsoft.com/office/drawing/2010/main" val="0"/>
              </a:ext>
            </a:extLst>
          </a:blip>
          <a:srcRect t="394" b="394"/>
          <a:stretch>
            <a:fillRect/>
          </a:stretch>
        </p:blipFill>
        <p:spPr>
          <a:xfrm>
            <a:off x="4523104" y="2329526"/>
            <a:ext cx="1408176" cy="1408176"/>
          </a:xfrm>
        </p:spPr>
      </p:pic>
      <p:pic>
        <p:nvPicPr>
          <p:cNvPr id="23" name="图片占位符 22" descr="图片包含 人员, 妇女, 服装, 室内&#10;&#10;已生成极高可信度的说明">
            <a:extLst>
              <a:ext uri="{FF2B5EF4-FFF2-40B4-BE49-F238E27FC236}">
                <a16:creationId xmlns:a16="http://schemas.microsoft.com/office/drawing/2014/main" id="{521EC354-543C-45F1-9DC2-055CB35A2317}"/>
              </a:ext>
            </a:extLst>
          </p:cNvPr>
          <p:cNvPicPr>
            <a:picLocks noGrp="1" noChangeAspect="1"/>
          </p:cNvPicPr>
          <p:nvPr>
            <p:ph type="pic" sz="quarter" idx="14"/>
          </p:nvPr>
        </p:nvPicPr>
        <p:blipFill>
          <a:blip r:embed="rId7" cstate="print">
            <a:extLst>
              <a:ext uri="{28A0092B-C50C-407E-A947-70E740481C1C}">
                <a14:useLocalDpi xmlns:a14="http://schemas.microsoft.com/office/drawing/2010/main" val="0"/>
              </a:ext>
            </a:extLst>
          </a:blip>
          <a:srcRect t="1172" b="1172"/>
          <a:stretch>
            <a:fillRect/>
          </a:stretch>
        </p:blipFill>
        <p:spPr/>
      </p:pic>
      <p:pic>
        <p:nvPicPr>
          <p:cNvPr id="25" name="图片占位符 24" descr="图片包含 人员, 树, 照片, 户外&#10;&#10;已生成极高可信度的说明">
            <a:extLst>
              <a:ext uri="{FF2B5EF4-FFF2-40B4-BE49-F238E27FC236}">
                <a16:creationId xmlns:a16="http://schemas.microsoft.com/office/drawing/2014/main" id="{FC645EDB-442C-4015-A2EB-244B35DC7A19}"/>
              </a:ext>
            </a:extLst>
          </p:cNvPr>
          <p:cNvPicPr>
            <a:picLocks noGrp="1" noChangeAspect="1"/>
          </p:cNvPicPr>
          <p:nvPr>
            <p:ph type="pic" sz="quarter" idx="15"/>
          </p:nvPr>
        </p:nvPicPr>
        <p:blipFill>
          <a:blip r:embed="rId8" cstate="print">
            <a:extLst>
              <a:ext uri="{28A0092B-C50C-407E-A947-70E740481C1C}">
                <a14:useLocalDpi xmlns:a14="http://schemas.microsoft.com/office/drawing/2010/main" val="0"/>
              </a:ext>
            </a:extLst>
          </a:blip>
          <a:srcRect l="474" r="474"/>
          <a:stretch>
            <a:fillRect/>
          </a:stretch>
        </p:blipFill>
        <p:spPr/>
      </p:pic>
      <p:sp>
        <p:nvSpPr>
          <p:cNvPr id="48" name="TextBox 18">
            <a:extLst>
              <a:ext uri="{FF2B5EF4-FFF2-40B4-BE49-F238E27FC236}">
                <a16:creationId xmlns:a16="http://schemas.microsoft.com/office/drawing/2014/main" id="{6926BB81-5739-4D22-B28B-2CA5544D75E4}"/>
              </a:ext>
            </a:extLst>
          </p:cNvPr>
          <p:cNvSpPr txBox="1"/>
          <p:nvPr/>
        </p:nvSpPr>
        <p:spPr>
          <a:xfrm>
            <a:off x="2286956" y="502180"/>
            <a:ext cx="7618240"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Everyone has his/her own strengths</a:t>
            </a:r>
          </a:p>
        </p:txBody>
      </p:sp>
      <p:sp>
        <p:nvSpPr>
          <p:cNvPr id="49" name="矩形 48">
            <a:extLst>
              <a:ext uri="{FF2B5EF4-FFF2-40B4-BE49-F238E27FC236}">
                <a16:creationId xmlns:a16="http://schemas.microsoft.com/office/drawing/2014/main" id="{E15A08C6-2B22-40DF-8FDF-92CDE02B2555}"/>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4  TEAMWORK</a:t>
            </a:r>
          </a:p>
        </p:txBody>
      </p:sp>
      <p:sp>
        <p:nvSpPr>
          <p:cNvPr id="50" name="Rectangle 24">
            <a:extLst>
              <a:ext uri="{FF2B5EF4-FFF2-40B4-BE49-F238E27FC236}">
                <a16:creationId xmlns:a16="http://schemas.microsoft.com/office/drawing/2014/main" id="{0600AE25-EC51-419B-8AEC-911B73DC74F6}"/>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 name="TextBox 21">
            <a:extLst>
              <a:ext uri="{FF2B5EF4-FFF2-40B4-BE49-F238E27FC236}">
                <a16:creationId xmlns:a16="http://schemas.microsoft.com/office/drawing/2014/main" id="{AEF7472D-D281-4424-B9D1-BCEC2A970DC3}"/>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52" name="TextBox 23">
            <a:extLst>
              <a:ext uri="{FF2B5EF4-FFF2-40B4-BE49-F238E27FC236}">
                <a16:creationId xmlns:a16="http://schemas.microsoft.com/office/drawing/2014/main" id="{3DEABDC0-F97E-4067-A048-75BAD6C50E00}"/>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53" name="图片 52">
            <a:extLst>
              <a:ext uri="{FF2B5EF4-FFF2-40B4-BE49-F238E27FC236}">
                <a16:creationId xmlns:a16="http://schemas.microsoft.com/office/drawing/2014/main" id="{D48AFD72-6A12-4784-98B3-ECB1ED1D26A0}"/>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Tree>
    <p:extLst>
      <p:ext uri="{BB962C8B-B14F-4D97-AF65-F5344CB8AC3E}">
        <p14:creationId xmlns:p14="http://schemas.microsoft.com/office/powerpoint/2010/main" val="2321093575"/>
      </p:ext>
    </p:extLst>
  </p:cSld>
  <p:clrMapOvr>
    <a:masterClrMapping/>
  </p:clrMapOvr>
  <mc:AlternateContent xmlns:mc="http://schemas.openxmlformats.org/markup-compatibility/2006" xmlns:p14="http://schemas.microsoft.com/office/powerpoint/2010/main">
    <mc:Choice Requires="p14">
      <p:transition spd="slow" p14:dur="900">
        <p14:flythrough dir="out" hasBounce="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E3139"/>
        </a:solidFill>
        <a:effectLst/>
      </p:bgPr>
    </p:bg>
    <p:spTree>
      <p:nvGrpSpPr>
        <p:cNvPr id="1" name=""/>
        <p:cNvGrpSpPr/>
        <p:nvPr/>
      </p:nvGrpSpPr>
      <p:grpSpPr>
        <a:xfrm>
          <a:off x="0" y="0"/>
          <a:ext cx="0" cy="0"/>
          <a:chOff x="0" y="0"/>
          <a:chExt cx="0" cy="0"/>
        </a:xfrm>
      </p:grpSpPr>
      <p:sp>
        <p:nvSpPr>
          <p:cNvPr id="29" name="TextBox 28"/>
          <p:cNvSpPr txBox="1"/>
          <p:nvPr/>
        </p:nvSpPr>
        <p:spPr>
          <a:xfrm>
            <a:off x="1086510" y="647135"/>
            <a:ext cx="7737336" cy="769441"/>
          </a:xfrm>
          <a:prstGeom prst="rect">
            <a:avLst/>
          </a:prstGeom>
          <a:noFill/>
        </p:spPr>
        <p:txBody>
          <a:bodyPr wrap="square" rtlCol="0">
            <a:spAutoFit/>
          </a:bodyPr>
          <a:lstStyle/>
          <a:p>
            <a:r>
              <a:rPr lang="en-US" sz="4400" b="1" dirty="0">
                <a:solidFill>
                  <a:schemeClr val="bg1"/>
                </a:solidFill>
                <a:latin typeface="Roboto" panose="02000000000000000000"/>
                <a:ea typeface="Roboto" panose="02000000000000000000" pitchFamily="2" charset="0"/>
              </a:rPr>
              <a:t>WHAT IS </a:t>
            </a:r>
            <a:r>
              <a:rPr lang="en-US" sz="4400" b="1" dirty="0">
                <a:solidFill>
                  <a:schemeClr val="accent1">
                    <a:lumMod val="60000"/>
                    <a:lumOff val="40000"/>
                  </a:schemeClr>
                </a:solidFill>
                <a:latin typeface="Roboto" panose="02000000000000000000"/>
                <a:ea typeface="Roboto" panose="02000000000000000000" pitchFamily="2" charset="0"/>
              </a:rPr>
              <a:t>FEEDIE </a:t>
            </a:r>
            <a:r>
              <a:rPr lang="en-US" sz="4400" b="1" dirty="0">
                <a:solidFill>
                  <a:schemeClr val="bg1"/>
                </a:solidFill>
                <a:latin typeface="Roboto" panose="02000000000000000000"/>
                <a:ea typeface="Roboto" panose="02000000000000000000" pitchFamily="2" charset="0"/>
              </a:rPr>
              <a:t>?</a:t>
            </a:r>
          </a:p>
        </p:txBody>
      </p:sp>
      <p:sp>
        <p:nvSpPr>
          <p:cNvPr id="4" name="矩形 3">
            <a:extLst>
              <a:ext uri="{FF2B5EF4-FFF2-40B4-BE49-F238E27FC236}">
                <a16:creationId xmlns:a16="http://schemas.microsoft.com/office/drawing/2014/main" id="{73632095-83F0-459F-A7F5-9EE9BD784896}"/>
              </a:ext>
            </a:extLst>
          </p:cNvPr>
          <p:cNvSpPr/>
          <p:nvPr/>
        </p:nvSpPr>
        <p:spPr>
          <a:xfrm>
            <a:off x="497306" y="2347020"/>
            <a:ext cx="7555832" cy="1815882"/>
          </a:xfrm>
          <a:prstGeom prst="rect">
            <a:avLst/>
          </a:prstGeom>
        </p:spPr>
        <p:txBody>
          <a:bodyPr wrap="square">
            <a:spAutoFit/>
          </a:bodyPr>
          <a:lstStyle/>
          <a:p>
            <a:r>
              <a:rPr lang="en-US" altLang="zh-CN" sz="2800" b="1" dirty="0">
                <a:solidFill>
                  <a:schemeClr val="bg1"/>
                </a:solidFill>
                <a:latin typeface="Calibri" panose="020F0502020204030204" pitchFamily="34" charset="0"/>
                <a:cs typeface="Times New Roman" panose="02020603050405020304" pitchFamily="18" charset="0"/>
              </a:rPr>
              <a:t>FEEDIE</a:t>
            </a:r>
            <a:r>
              <a:rPr lang="en-US" altLang="zh-CN" sz="2800" dirty="0">
                <a:solidFill>
                  <a:schemeClr val="tx2">
                    <a:lumMod val="25000"/>
                    <a:lumOff val="75000"/>
                  </a:schemeClr>
                </a:solidFill>
                <a:latin typeface="Calibri" panose="020F0502020204030204" pitchFamily="34" charset="0"/>
                <a:cs typeface="Times New Roman" panose="02020603050405020304" pitchFamily="18" charset="0"/>
              </a:rPr>
              <a:t> is designed aiming at the group of people</a:t>
            </a:r>
          </a:p>
          <a:p>
            <a:r>
              <a:rPr lang="en-US" altLang="zh-CN" sz="2800" dirty="0">
                <a:solidFill>
                  <a:schemeClr val="tx2">
                    <a:lumMod val="25000"/>
                    <a:lumOff val="75000"/>
                  </a:schemeClr>
                </a:solidFill>
                <a:latin typeface="Calibri" panose="020F0502020204030204" pitchFamily="34" charset="0"/>
                <a:cs typeface="Times New Roman" panose="02020603050405020304" pitchFamily="18" charset="0"/>
              </a:rPr>
              <a:t> </a:t>
            </a:r>
            <a:r>
              <a:rPr lang="en-US" altLang="zh-CN" sz="2800" b="1" u="sng" dirty="0">
                <a:solidFill>
                  <a:schemeClr val="bg1"/>
                </a:solidFill>
                <a:latin typeface="Calibri" panose="020F0502020204030204" pitchFamily="34" charset="0"/>
                <a:cs typeface="Times New Roman" panose="02020603050405020304" pitchFamily="18" charset="0"/>
              </a:rPr>
              <a:t>who are unable to eat or drink independently</a:t>
            </a:r>
            <a:r>
              <a:rPr lang="en-US" altLang="zh-CN" sz="2800" dirty="0">
                <a:solidFill>
                  <a:schemeClr val="tx2">
                    <a:lumMod val="25000"/>
                    <a:lumOff val="75000"/>
                  </a:schemeClr>
                </a:solidFill>
                <a:latin typeface="Calibri" panose="020F0502020204030204" pitchFamily="34" charset="0"/>
                <a:cs typeface="Times New Roman" panose="02020603050405020304" pitchFamily="18" charset="0"/>
              </a:rPr>
              <a:t>. </a:t>
            </a:r>
          </a:p>
          <a:p>
            <a:r>
              <a:rPr lang="en-US" altLang="zh-CN" sz="2800" dirty="0">
                <a:solidFill>
                  <a:schemeClr val="tx2">
                    <a:lumMod val="25000"/>
                    <a:lumOff val="75000"/>
                  </a:schemeClr>
                </a:solidFill>
                <a:latin typeface="Calibri" panose="020F0502020204030204" pitchFamily="34" charset="0"/>
                <a:cs typeface="Times New Roman" panose="02020603050405020304" pitchFamily="18" charset="0"/>
              </a:rPr>
              <a:t>The user can control </a:t>
            </a:r>
            <a:r>
              <a:rPr lang="en-US" altLang="zh-CN" sz="2800" b="1" dirty="0">
                <a:solidFill>
                  <a:schemeClr val="bg1"/>
                </a:solidFill>
                <a:latin typeface="Calibri" panose="020F0502020204030204" pitchFamily="34" charset="0"/>
                <a:cs typeface="Times New Roman" panose="02020603050405020304" pitchFamily="18" charset="0"/>
              </a:rPr>
              <a:t>FEEDIE </a:t>
            </a:r>
          </a:p>
          <a:p>
            <a:r>
              <a:rPr lang="en-US" altLang="zh-CN" sz="2800" dirty="0">
                <a:solidFill>
                  <a:schemeClr val="tx2">
                    <a:lumMod val="25000"/>
                    <a:lumOff val="75000"/>
                  </a:schemeClr>
                </a:solidFill>
                <a:latin typeface="Calibri" panose="020F0502020204030204" pitchFamily="34" charset="0"/>
                <a:cs typeface="Times New Roman" panose="02020603050405020304" pitchFamily="18" charset="0"/>
              </a:rPr>
              <a:t>to fetch them </a:t>
            </a:r>
            <a:r>
              <a:rPr lang="en-US" altLang="zh-CN" sz="2800" b="1" u="sng" dirty="0">
                <a:solidFill>
                  <a:schemeClr val="bg1"/>
                </a:solidFill>
                <a:latin typeface="Calibri" panose="020F0502020204030204" pitchFamily="34" charset="0"/>
                <a:cs typeface="Times New Roman" panose="02020603050405020304" pitchFamily="18" charset="0"/>
              </a:rPr>
              <a:t>food</a:t>
            </a:r>
            <a:r>
              <a:rPr lang="en-US" altLang="zh-CN" sz="2800" dirty="0">
                <a:solidFill>
                  <a:schemeClr val="tx2">
                    <a:lumMod val="25000"/>
                    <a:lumOff val="75000"/>
                  </a:schemeClr>
                </a:solidFill>
                <a:latin typeface="Calibri" panose="020F0502020204030204" pitchFamily="34" charset="0"/>
                <a:cs typeface="Times New Roman" panose="02020603050405020304" pitchFamily="18" charset="0"/>
              </a:rPr>
              <a:t> or </a:t>
            </a:r>
            <a:r>
              <a:rPr lang="en-US" altLang="zh-CN" sz="2800" b="1" u="sng" dirty="0">
                <a:solidFill>
                  <a:schemeClr val="bg1"/>
                </a:solidFill>
                <a:latin typeface="Calibri" panose="020F0502020204030204" pitchFamily="34" charset="0"/>
                <a:cs typeface="Times New Roman" panose="02020603050405020304" pitchFamily="18" charset="0"/>
              </a:rPr>
              <a:t>drink</a:t>
            </a:r>
            <a:r>
              <a:rPr lang="en-US" altLang="zh-CN" sz="2800" dirty="0">
                <a:solidFill>
                  <a:schemeClr val="tx2">
                    <a:lumMod val="25000"/>
                    <a:lumOff val="75000"/>
                  </a:schemeClr>
                </a:solidFill>
                <a:latin typeface="Calibri" panose="020F0502020204030204" pitchFamily="34" charset="0"/>
                <a:cs typeface="Times New Roman" panose="02020603050405020304" pitchFamily="18" charset="0"/>
              </a:rPr>
              <a:t> by </a:t>
            </a:r>
            <a:r>
              <a:rPr lang="en-US" altLang="zh-CN" sz="2800" b="1" u="sng" dirty="0">
                <a:solidFill>
                  <a:schemeClr val="bg1"/>
                </a:solidFill>
                <a:latin typeface="Calibri" panose="020F0502020204030204" pitchFamily="34" charset="0"/>
                <a:cs typeface="Times New Roman" panose="02020603050405020304" pitchFamily="18" charset="0"/>
              </a:rPr>
              <a:t>oral instructions</a:t>
            </a:r>
            <a:r>
              <a:rPr lang="en-US" altLang="zh-CN" sz="2800" dirty="0">
                <a:solidFill>
                  <a:schemeClr val="tx2">
                    <a:lumMod val="25000"/>
                    <a:lumOff val="75000"/>
                  </a:schemeClr>
                </a:solidFill>
                <a:latin typeface="Calibri" panose="020F0502020204030204" pitchFamily="34" charset="0"/>
                <a:cs typeface="Times New Roman" panose="02020603050405020304" pitchFamily="18" charset="0"/>
              </a:rPr>
              <a:t>.</a:t>
            </a:r>
            <a:endParaRPr lang="zh-CN" altLang="en-US" sz="2800" dirty="0">
              <a:solidFill>
                <a:schemeClr val="tx2">
                  <a:lumMod val="25000"/>
                  <a:lumOff val="75000"/>
                </a:schemeClr>
              </a:solidFill>
            </a:endParaRPr>
          </a:p>
        </p:txBody>
      </p:sp>
      <p:pic>
        <p:nvPicPr>
          <p:cNvPr id="2" name="图片 1">
            <a:extLst>
              <a:ext uri="{FF2B5EF4-FFF2-40B4-BE49-F238E27FC236}">
                <a16:creationId xmlns:a16="http://schemas.microsoft.com/office/drawing/2014/main" id="{287783B1-AEF4-4606-935F-A7643C4543F3}"/>
              </a:ext>
            </a:extLst>
          </p:cNvPr>
          <p:cNvPicPr>
            <a:picLocks noChangeAspect="1"/>
          </p:cNvPicPr>
          <p:nvPr/>
        </p:nvPicPr>
        <p:blipFill rotWithShape="1">
          <a:blip r:embed="rId3">
            <a:extLst>
              <a:ext uri="{BEBA8EAE-BF5A-486C-A8C5-ECC9F3942E4B}">
                <a14:imgProps xmlns:a14="http://schemas.microsoft.com/office/drawing/2010/main">
                  <a14:imgLayer r:embed="rId4">
                    <a14:imgEffect>
                      <a14:colorTemperature colorTemp="4700"/>
                    </a14:imgEffect>
                  </a14:imgLayer>
                </a14:imgProps>
              </a:ext>
            </a:extLst>
          </a:blip>
          <a:srcRect t="23859" b="19064"/>
          <a:stretch/>
        </p:blipFill>
        <p:spPr>
          <a:xfrm>
            <a:off x="7914183" y="1564438"/>
            <a:ext cx="3464023" cy="3520910"/>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78220514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righ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420092">
            <a:off x="966286" y="1514684"/>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6" name="Group 5"/>
          <p:cNvGrpSpPr/>
          <p:nvPr/>
        </p:nvGrpSpPr>
        <p:grpSpPr>
          <a:xfrm>
            <a:off x="2615602" y="1636554"/>
            <a:ext cx="3743388" cy="1492716"/>
            <a:chOff x="874284" y="4132452"/>
            <a:chExt cx="1295400" cy="7270470"/>
          </a:xfrm>
        </p:grpSpPr>
        <p:sp>
          <p:nvSpPr>
            <p:cNvPr id="28" name="Rectangle 27"/>
            <p:cNvSpPr/>
            <p:nvPr/>
          </p:nvSpPr>
          <p:spPr>
            <a:xfrm>
              <a:off x="874284" y="4132452"/>
              <a:ext cx="825097" cy="727047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ZHENG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SIYUAN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WUHAN UNIVERSITY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COMPUTER SCIENCE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2015</a:t>
              </a:r>
            </a:p>
          </p:txBody>
        </p:sp>
        <p:sp>
          <p:nvSpPr>
            <p:cNvPr id="29" name="Rectangle 28"/>
            <p:cNvSpPr/>
            <p:nvPr/>
          </p:nvSpPr>
          <p:spPr>
            <a:xfrm>
              <a:off x="874284" y="5471280"/>
              <a:ext cx="1295400"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p:txBody>
        </p:sp>
      </p:grpSp>
      <p:pic>
        <p:nvPicPr>
          <p:cNvPr id="10" name="图片占位符 9" descr="图片包含 长椅, 天空, 就坐, 人员&#10;&#10;已生成极高可信度的说明">
            <a:extLst>
              <a:ext uri="{FF2B5EF4-FFF2-40B4-BE49-F238E27FC236}">
                <a16:creationId xmlns:a16="http://schemas.microsoft.com/office/drawing/2014/main" id="{CA38F39E-77B6-44B7-9730-2AB80C22ADDB}"/>
              </a:ext>
            </a:extLst>
          </p:cNvPr>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t="709" b="709"/>
          <a:stretch>
            <a:fillRect/>
          </a:stretch>
        </p:blipFill>
        <p:spPr>
          <a:xfrm>
            <a:off x="985839" y="1609575"/>
            <a:ext cx="1408176" cy="1408176"/>
          </a:xfrm>
        </p:spPr>
      </p:pic>
      <p:sp>
        <p:nvSpPr>
          <p:cNvPr id="48" name="TextBox 18">
            <a:extLst>
              <a:ext uri="{FF2B5EF4-FFF2-40B4-BE49-F238E27FC236}">
                <a16:creationId xmlns:a16="http://schemas.microsoft.com/office/drawing/2014/main" id="{6926BB81-5739-4D22-B28B-2CA5544D75E4}"/>
              </a:ext>
            </a:extLst>
          </p:cNvPr>
          <p:cNvSpPr txBox="1"/>
          <p:nvPr/>
        </p:nvSpPr>
        <p:spPr>
          <a:xfrm>
            <a:off x="2286956" y="502180"/>
            <a:ext cx="7618240"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Everyone has his/her own strengths</a:t>
            </a:r>
          </a:p>
        </p:txBody>
      </p:sp>
      <p:sp>
        <p:nvSpPr>
          <p:cNvPr id="49" name="矩形 48">
            <a:extLst>
              <a:ext uri="{FF2B5EF4-FFF2-40B4-BE49-F238E27FC236}">
                <a16:creationId xmlns:a16="http://schemas.microsoft.com/office/drawing/2014/main" id="{E15A08C6-2B22-40DF-8FDF-92CDE02B2555}"/>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4  TEAMWORK</a:t>
            </a:r>
          </a:p>
        </p:txBody>
      </p:sp>
      <p:sp>
        <p:nvSpPr>
          <p:cNvPr id="50" name="Rectangle 24">
            <a:extLst>
              <a:ext uri="{FF2B5EF4-FFF2-40B4-BE49-F238E27FC236}">
                <a16:creationId xmlns:a16="http://schemas.microsoft.com/office/drawing/2014/main" id="{0600AE25-EC51-419B-8AEC-911B73DC74F6}"/>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 name="TextBox 21">
            <a:extLst>
              <a:ext uri="{FF2B5EF4-FFF2-40B4-BE49-F238E27FC236}">
                <a16:creationId xmlns:a16="http://schemas.microsoft.com/office/drawing/2014/main" id="{AEF7472D-D281-4424-B9D1-BCEC2A970DC3}"/>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52" name="TextBox 23">
            <a:extLst>
              <a:ext uri="{FF2B5EF4-FFF2-40B4-BE49-F238E27FC236}">
                <a16:creationId xmlns:a16="http://schemas.microsoft.com/office/drawing/2014/main" id="{3DEABDC0-F97E-4067-A048-75BAD6C50E00}"/>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53" name="图片 52">
            <a:extLst>
              <a:ext uri="{FF2B5EF4-FFF2-40B4-BE49-F238E27FC236}">
                <a16:creationId xmlns:a16="http://schemas.microsoft.com/office/drawing/2014/main" id="{D48AFD72-6A12-4784-98B3-ECB1ED1D26A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57" name="矩形 56">
            <a:extLst>
              <a:ext uri="{FF2B5EF4-FFF2-40B4-BE49-F238E27FC236}">
                <a16:creationId xmlns:a16="http://schemas.microsoft.com/office/drawing/2014/main" id="{01B58B18-4A1B-4A4E-9000-F9347B0228AC}"/>
              </a:ext>
            </a:extLst>
          </p:cNvPr>
          <p:cNvSpPr/>
          <p:nvPr/>
        </p:nvSpPr>
        <p:spPr>
          <a:xfrm>
            <a:off x="754890" y="3370361"/>
            <a:ext cx="5112510" cy="2585323"/>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00" cap="none" spc="0" normalizeH="0" baseline="0" noProof="0" dirty="0">
                <a:ln>
                  <a:noFill/>
                </a:ln>
                <a:solidFill>
                  <a:srgbClr val="4B7FA7">
                    <a:lumMod val="75000"/>
                  </a:srgbClr>
                </a:solidFill>
                <a:effectLst/>
                <a:uLnTx/>
                <a:uFillTx/>
                <a:latin typeface="等线" panose="02010600030101010101" pitchFamily="2" charset="-122"/>
                <a:ea typeface="等线" panose="02010600030101010101" pitchFamily="2" charset="-122"/>
                <a:cs typeface="Times New Roman" panose="02020603050405020304" pitchFamily="18" charset="0"/>
              </a:rPr>
              <a:t>Leader, organize meetings to discuss the project, and divide the work.</a:t>
            </a:r>
            <a:endParaRPr kumimoji="0" lang="zh-CN" altLang="zh-CN" sz="1800" b="1" i="0" u="none" strike="noStrike" kern="100" cap="none" spc="0" normalizeH="0" baseline="0" noProof="0" dirty="0">
              <a:ln>
                <a:noFill/>
              </a:ln>
              <a:solidFill>
                <a:srgbClr val="4B7FA7">
                  <a:lumMod val="75000"/>
                </a:srgbClr>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lphaLcParenR"/>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Have learned a little bit about both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hardware and software </a:t>
            </a: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including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python, </a:t>
            </a:r>
            <a:r>
              <a:rPr kumimoji="0" lang="en-US" altLang="zh-CN" sz="1800" b="1" i="0" u="sng" strike="noStrike" kern="100" cap="none" spc="0" normalizeH="0" baseline="0" noProof="0" dirty="0" err="1">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arduino</a:t>
            </a: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 etc., </a:t>
            </a:r>
            <a:endParaRPr kumimoji="0" lang="zh-CN"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lphaLcParenR"/>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Main interests: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computer vision and machine learning. </a:t>
            </a:r>
            <a:endParaRPr kumimoji="0" lang="zh-CN"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lphaLcParenR"/>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Rich project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experience</a:t>
            </a:r>
            <a:endParaRPr kumimoji="0" lang="zh-CN"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lphaLcParenR"/>
              <a:tabLst/>
              <a:defRPr/>
            </a:pPr>
            <a:r>
              <a:rPr kumimoji="0" lang="en-US" altLang="zh-CN" sz="1800" b="0" i="0" u="none"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Confident</a:t>
            </a: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 to speak in public, willing to cooperate, approachable</a:t>
            </a:r>
            <a:endParaRPr kumimoji="0" lang="zh-CN"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endParaRPr>
          </a:p>
        </p:txBody>
      </p:sp>
      <p:sp>
        <p:nvSpPr>
          <p:cNvPr id="14" name="Rectangle 10"/>
          <p:cNvSpPr/>
          <p:nvPr/>
        </p:nvSpPr>
        <p:spPr>
          <a:xfrm rot="420092">
            <a:off x="6190351" y="1514684"/>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5" name="Group 5"/>
          <p:cNvGrpSpPr/>
          <p:nvPr/>
        </p:nvGrpSpPr>
        <p:grpSpPr>
          <a:xfrm>
            <a:off x="7839667" y="1636554"/>
            <a:ext cx="3743388" cy="1492716"/>
            <a:chOff x="874284" y="4132452"/>
            <a:chExt cx="1295400" cy="7270471"/>
          </a:xfrm>
        </p:grpSpPr>
        <p:sp>
          <p:nvSpPr>
            <p:cNvPr id="16" name="Rectangle 27"/>
            <p:cNvSpPr/>
            <p:nvPr/>
          </p:nvSpPr>
          <p:spPr>
            <a:xfrm>
              <a:off x="874284" y="4132452"/>
              <a:ext cx="825097" cy="727047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HE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YUXUAN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WUHAN UNIVERSITY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ELECTRONIC ENGINEERING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2015</a:t>
              </a:r>
            </a:p>
          </p:txBody>
        </p:sp>
        <p:sp>
          <p:nvSpPr>
            <p:cNvPr id="17" name="Rectangle 28"/>
            <p:cNvSpPr/>
            <p:nvPr/>
          </p:nvSpPr>
          <p:spPr>
            <a:xfrm>
              <a:off x="874284" y="5471280"/>
              <a:ext cx="1295400"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p:txBody>
        </p:sp>
      </p:grpSp>
      <p:sp>
        <p:nvSpPr>
          <p:cNvPr id="19" name="矩形 18">
            <a:extLst>
              <a:ext uri="{FF2B5EF4-FFF2-40B4-BE49-F238E27FC236}">
                <a16:creationId xmlns:a16="http://schemas.microsoft.com/office/drawing/2014/main" id="{01B58B18-4A1B-4A4E-9000-F9347B0228AC}"/>
              </a:ext>
            </a:extLst>
          </p:cNvPr>
          <p:cNvSpPr/>
          <p:nvPr/>
        </p:nvSpPr>
        <p:spPr>
          <a:xfrm>
            <a:off x="5978955" y="3370361"/>
            <a:ext cx="5112510" cy="203132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00" cap="none" spc="0" normalizeH="0" baseline="0" noProof="0" dirty="0">
                <a:ln>
                  <a:noFill/>
                </a:ln>
                <a:solidFill>
                  <a:srgbClr val="4B7FA7">
                    <a:lumMod val="75000"/>
                  </a:srgbClr>
                </a:solidFill>
                <a:effectLst/>
                <a:uLnTx/>
                <a:uFillTx/>
                <a:latin typeface="等线" panose="02010600030101010101" pitchFamily="2" charset="-122"/>
                <a:ea typeface="等线" panose="02010600030101010101" pitchFamily="2" charset="-122"/>
                <a:cs typeface="Times New Roman" panose="02020603050405020304" pitchFamily="18" charset="0"/>
              </a:rPr>
              <a:t>Time keeper, assist in software and hardware, contact supervisors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a)Have experience in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computer vision and machine learning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b)Have basic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python</a:t>
            </a:r>
            <a:r>
              <a:rPr kumimoji="0" lang="en-US" altLang="zh-CN" sz="1800" b="1" i="0" u="none"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 </a:t>
            </a: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programming experience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c)have a good command of </a:t>
            </a:r>
            <a:r>
              <a:rPr kumimoji="0" lang="en-US" altLang="zh-CN" sz="1800" b="1" i="0" u="sng" strike="noStrike" kern="100" cap="none" spc="0" normalizeH="0" baseline="0" noProof="0" dirty="0" err="1">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matlab</a:t>
            </a:r>
            <a:endPar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d)Good at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communication</a:t>
            </a:r>
          </a:p>
        </p:txBody>
      </p:sp>
      <p:pic>
        <p:nvPicPr>
          <p:cNvPr id="20" name="图片占位符 14">
            <a:extLst>
              <a:ext uri="{FF2B5EF4-FFF2-40B4-BE49-F238E27FC236}">
                <a16:creationId xmlns:a16="http://schemas.microsoft.com/office/drawing/2014/main" id="{AD647501-2C45-48F2-849D-7E6B257DA615}"/>
              </a:ext>
            </a:extLst>
          </p:cNvPr>
          <p:cNvPicPr>
            <a:picLocks noGrp="1" noChangeAspect="1"/>
          </p:cNvPicPr>
          <p:nvPr>
            <p:ph type="pic" sz="quarter" idx="11"/>
          </p:nvPr>
        </p:nvPicPr>
        <p:blipFill>
          <a:blip r:embed="rId5">
            <a:extLst>
              <a:ext uri="{28A0092B-C50C-407E-A947-70E740481C1C}">
                <a14:useLocalDpi xmlns:a14="http://schemas.microsoft.com/office/drawing/2010/main" val="0"/>
              </a:ext>
            </a:extLst>
          </a:blip>
          <a:stretch>
            <a:fillRect/>
          </a:stretch>
        </p:blipFill>
        <p:spPr>
          <a:xfrm>
            <a:off x="6209142" y="1622493"/>
            <a:ext cx="1408176" cy="1382337"/>
          </a:xfrm>
        </p:spPr>
      </p:pic>
    </p:spTree>
    <p:extLst>
      <p:ext uri="{BB962C8B-B14F-4D97-AF65-F5344CB8AC3E}">
        <p14:creationId xmlns:p14="http://schemas.microsoft.com/office/powerpoint/2010/main" val="296141045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420092">
            <a:off x="966286" y="1514684"/>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6" name="Group 5"/>
          <p:cNvGrpSpPr/>
          <p:nvPr/>
        </p:nvGrpSpPr>
        <p:grpSpPr>
          <a:xfrm>
            <a:off x="2615602" y="1636554"/>
            <a:ext cx="3743388" cy="1492716"/>
            <a:chOff x="874284" y="4132452"/>
            <a:chExt cx="1295400" cy="7270469"/>
          </a:xfrm>
        </p:grpSpPr>
        <p:sp>
          <p:nvSpPr>
            <p:cNvPr id="28" name="Rectangle 27"/>
            <p:cNvSpPr/>
            <p:nvPr/>
          </p:nvSpPr>
          <p:spPr>
            <a:xfrm>
              <a:off x="874284" y="4132452"/>
              <a:ext cx="825097" cy="727046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WU</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YUHUI</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HUAZHONG UNIVERSITY of S&amp;T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ELECTRONIC INFORMATION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2015</a:t>
              </a:r>
            </a:p>
          </p:txBody>
        </p:sp>
        <p:sp>
          <p:nvSpPr>
            <p:cNvPr id="29" name="Rectangle 28"/>
            <p:cNvSpPr/>
            <p:nvPr/>
          </p:nvSpPr>
          <p:spPr>
            <a:xfrm>
              <a:off x="874284" y="5471280"/>
              <a:ext cx="1295400"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p:txBody>
        </p:sp>
      </p:grpSp>
      <p:sp>
        <p:nvSpPr>
          <p:cNvPr id="48" name="TextBox 18">
            <a:extLst>
              <a:ext uri="{FF2B5EF4-FFF2-40B4-BE49-F238E27FC236}">
                <a16:creationId xmlns:a16="http://schemas.microsoft.com/office/drawing/2014/main" id="{6926BB81-5739-4D22-B28B-2CA5544D75E4}"/>
              </a:ext>
            </a:extLst>
          </p:cNvPr>
          <p:cNvSpPr txBox="1"/>
          <p:nvPr/>
        </p:nvSpPr>
        <p:spPr>
          <a:xfrm>
            <a:off x="2286956" y="502180"/>
            <a:ext cx="7618240"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Everyone has his/her own strengths</a:t>
            </a:r>
          </a:p>
        </p:txBody>
      </p:sp>
      <p:sp>
        <p:nvSpPr>
          <p:cNvPr id="49" name="矩形 48">
            <a:extLst>
              <a:ext uri="{FF2B5EF4-FFF2-40B4-BE49-F238E27FC236}">
                <a16:creationId xmlns:a16="http://schemas.microsoft.com/office/drawing/2014/main" id="{E15A08C6-2B22-40DF-8FDF-92CDE02B2555}"/>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4  TEAMWORK</a:t>
            </a:r>
          </a:p>
        </p:txBody>
      </p:sp>
      <p:sp>
        <p:nvSpPr>
          <p:cNvPr id="50" name="Rectangle 24">
            <a:extLst>
              <a:ext uri="{FF2B5EF4-FFF2-40B4-BE49-F238E27FC236}">
                <a16:creationId xmlns:a16="http://schemas.microsoft.com/office/drawing/2014/main" id="{0600AE25-EC51-419B-8AEC-911B73DC74F6}"/>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 name="TextBox 21">
            <a:extLst>
              <a:ext uri="{FF2B5EF4-FFF2-40B4-BE49-F238E27FC236}">
                <a16:creationId xmlns:a16="http://schemas.microsoft.com/office/drawing/2014/main" id="{AEF7472D-D281-4424-B9D1-BCEC2A970DC3}"/>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52" name="TextBox 23">
            <a:extLst>
              <a:ext uri="{FF2B5EF4-FFF2-40B4-BE49-F238E27FC236}">
                <a16:creationId xmlns:a16="http://schemas.microsoft.com/office/drawing/2014/main" id="{3DEABDC0-F97E-4067-A048-75BAD6C50E00}"/>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53" name="图片 52">
            <a:extLst>
              <a:ext uri="{FF2B5EF4-FFF2-40B4-BE49-F238E27FC236}">
                <a16:creationId xmlns:a16="http://schemas.microsoft.com/office/drawing/2014/main" id="{D48AFD72-6A12-4784-98B3-ECB1ED1D26A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57" name="矩形 56">
            <a:extLst>
              <a:ext uri="{FF2B5EF4-FFF2-40B4-BE49-F238E27FC236}">
                <a16:creationId xmlns:a16="http://schemas.microsoft.com/office/drawing/2014/main" id="{01B58B18-4A1B-4A4E-9000-F9347B0228AC}"/>
              </a:ext>
            </a:extLst>
          </p:cNvPr>
          <p:cNvSpPr/>
          <p:nvPr/>
        </p:nvSpPr>
        <p:spPr>
          <a:xfrm>
            <a:off x="754890" y="3370361"/>
            <a:ext cx="5112510" cy="1712135"/>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1" i="0" u="none" strike="noStrike" kern="100" cap="none" spc="0" normalizeH="0" baseline="0" noProof="0" dirty="0">
                <a:ln>
                  <a:noFill/>
                </a:ln>
                <a:solidFill>
                  <a:srgbClr val="4B7FA7">
                    <a:lumMod val="75000"/>
                  </a:srgbClr>
                </a:solidFill>
                <a:effectLst/>
                <a:uLnTx/>
                <a:uFillTx/>
                <a:latin typeface="等线" panose="02010600030101010101" pitchFamily="2" charset="-122"/>
                <a:ea typeface="等线" panose="02010600030101010101" pitchFamily="2" charset="-122"/>
                <a:cs typeface="Times New Roman" panose="02020603050405020304" pitchFamily="18" charset="0"/>
              </a:rPr>
              <a:t>Chief hardware director</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a)Strong ability in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handwork</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b)</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Careful and calm</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c)Have basic knowledge about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machine</a:t>
            </a:r>
          </a:p>
        </p:txBody>
      </p:sp>
      <p:sp>
        <p:nvSpPr>
          <p:cNvPr id="14" name="Rectangle 10"/>
          <p:cNvSpPr/>
          <p:nvPr/>
        </p:nvSpPr>
        <p:spPr>
          <a:xfrm rot="420092">
            <a:off x="6190351" y="1514684"/>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5" name="Group 5"/>
          <p:cNvGrpSpPr/>
          <p:nvPr/>
        </p:nvGrpSpPr>
        <p:grpSpPr>
          <a:xfrm>
            <a:off x="7839667" y="1636554"/>
            <a:ext cx="3743388" cy="1492716"/>
            <a:chOff x="874284" y="4132452"/>
            <a:chExt cx="1295400" cy="7270471"/>
          </a:xfrm>
        </p:grpSpPr>
        <p:sp>
          <p:nvSpPr>
            <p:cNvPr id="16" name="Rectangle 27"/>
            <p:cNvSpPr/>
            <p:nvPr/>
          </p:nvSpPr>
          <p:spPr>
            <a:xfrm>
              <a:off x="874284" y="4132452"/>
              <a:ext cx="825097" cy="727047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LIU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YE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WUHAN UNIVERSITY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GEOGRAPHICAL SCIENCE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2016</a:t>
              </a:r>
            </a:p>
          </p:txBody>
        </p:sp>
        <p:sp>
          <p:nvSpPr>
            <p:cNvPr id="17" name="Rectangle 28"/>
            <p:cNvSpPr/>
            <p:nvPr/>
          </p:nvSpPr>
          <p:spPr>
            <a:xfrm>
              <a:off x="874284" y="5471280"/>
              <a:ext cx="1295400"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p:txBody>
        </p:sp>
      </p:grpSp>
      <p:sp>
        <p:nvSpPr>
          <p:cNvPr id="19" name="矩形 18">
            <a:extLst>
              <a:ext uri="{FF2B5EF4-FFF2-40B4-BE49-F238E27FC236}">
                <a16:creationId xmlns:a16="http://schemas.microsoft.com/office/drawing/2014/main" id="{01B58B18-4A1B-4A4E-9000-F9347B0228AC}"/>
              </a:ext>
            </a:extLst>
          </p:cNvPr>
          <p:cNvSpPr/>
          <p:nvPr/>
        </p:nvSpPr>
        <p:spPr>
          <a:xfrm>
            <a:off x="5978955" y="3370361"/>
            <a:ext cx="5112510" cy="2723823"/>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1" i="0" u="none" strike="noStrike" kern="100" cap="none" spc="0" normalizeH="0" baseline="0" noProof="0" dirty="0">
                <a:ln>
                  <a:noFill/>
                </a:ln>
                <a:solidFill>
                  <a:srgbClr val="4B7FA7">
                    <a:lumMod val="75000"/>
                  </a:srgbClr>
                </a:solidFill>
                <a:effectLst/>
                <a:uLnTx/>
                <a:uFillTx/>
                <a:latin typeface="等线" panose="02010600030101010101" pitchFamily="2" charset="-122"/>
                <a:ea typeface="等线" panose="02010600030101010101" pitchFamily="2" charset="-122"/>
                <a:cs typeface="Times New Roman" panose="02020603050405020304" pitchFamily="18" charset="0"/>
              </a:rPr>
              <a:t>Chief software programmer, assist in hardware</a:t>
            </a:r>
          </a:p>
          <a:p>
            <a:pPr>
              <a:defRPr/>
            </a:pPr>
            <a:r>
              <a:rPr lang="en-US" altLang="zh-CN" kern="100" dirty="0">
                <a:solidFill>
                  <a:prstClr val="black">
                    <a:lumMod val="75000"/>
                    <a:lumOff val="25000"/>
                  </a:prstClr>
                </a:solidFill>
                <a:latin typeface="等线" panose="02010600030101010101" pitchFamily="2" charset="-122"/>
                <a:ea typeface="等线" panose="02010600030101010101" pitchFamily="2" charset="-122"/>
                <a:cs typeface="Times New Roman" panose="02020603050405020304" pitchFamily="18" charset="0"/>
              </a:rPr>
              <a:t>a)Have experience in </a:t>
            </a:r>
            <a:r>
              <a:rPr lang="en-US" altLang="zh-CN" b="1" u="sng" kern="100" dirty="0">
                <a:solidFill>
                  <a:srgbClr val="4B7FA7"/>
                </a:solidFill>
                <a:latin typeface="等线" panose="02010600030101010101" pitchFamily="2" charset="-122"/>
                <a:ea typeface="等线" panose="02010600030101010101" pitchFamily="2" charset="-122"/>
                <a:cs typeface="Times New Roman" panose="02020603050405020304" pitchFamily="18" charset="0"/>
              </a:rPr>
              <a:t>machine learning</a:t>
            </a:r>
            <a:r>
              <a:rPr lang="zh-CN" altLang="en-US" b="1" u="sng" kern="100" dirty="0">
                <a:solidFill>
                  <a:srgbClr val="4B7FA7"/>
                </a:solidFill>
                <a:latin typeface="等线" panose="02010600030101010101" pitchFamily="2" charset="-122"/>
                <a:ea typeface="等线" panose="02010600030101010101" pitchFamily="2" charset="-122"/>
                <a:cs typeface="Times New Roman" panose="02020603050405020304" pitchFamily="18" charset="0"/>
              </a:rPr>
              <a:t> </a:t>
            </a:r>
            <a:r>
              <a:rPr lang="en-US" altLang="zh-CN" b="1" u="sng" kern="100" dirty="0">
                <a:solidFill>
                  <a:srgbClr val="4B7FA7"/>
                </a:solidFill>
                <a:latin typeface="等线" panose="02010600030101010101" pitchFamily="2" charset="-122"/>
                <a:ea typeface="等线" panose="02010600030101010101" pitchFamily="2" charset="-122"/>
                <a:cs typeface="Times New Roman" panose="02020603050405020304" pitchFamily="18" charset="0"/>
              </a:rPr>
              <a:t>and web framework</a:t>
            </a:r>
            <a:endParaRPr kumimoji="0" lang="en-US" altLang="zh-CN"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0" marR="0" lvl="0" indent="0" algn="l" defTabSz="914400" rtl="0" eaLnBrk="1" fontAlgn="auto" latinLnBrk="0" hangingPunct="1">
              <a:spcBef>
                <a:spcPts val="0"/>
              </a:spcBef>
              <a:spcAft>
                <a:spcPts val="0"/>
              </a:spcAft>
              <a:buClrTx/>
              <a:buSzTx/>
              <a:buFontTx/>
              <a:buNone/>
              <a:tabLst/>
              <a:defRPr/>
            </a:pPr>
            <a:r>
              <a:rPr kumimoji="0" lang="en-US" altLang="zh-CN"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b)Strong ability in </a:t>
            </a:r>
            <a:r>
              <a:rPr kumimoji="0" lang="en-US" altLang="zh-CN"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coding</a:t>
            </a:r>
            <a:r>
              <a:rPr lang="en-US" altLang="zh-CN" kern="100" dirty="0">
                <a:solidFill>
                  <a:prstClr val="black">
                    <a:lumMod val="75000"/>
                    <a:lumOff val="25000"/>
                  </a:prstClr>
                </a:solidFill>
                <a:latin typeface="等线" panose="02010600030101010101" pitchFamily="2" charset="-122"/>
                <a:ea typeface="等线" panose="02010600030101010101" pitchFamily="2" charset="-122"/>
                <a:cs typeface="Times New Roman" panose="02020603050405020304" pitchFamily="18" charset="0"/>
              </a:rPr>
              <a:t>, wrote all the code for the project</a:t>
            </a:r>
          </a:p>
          <a:p>
            <a:pPr lvl="0">
              <a:defRPr/>
            </a:pPr>
            <a:r>
              <a:rPr lang="en-US" altLang="zh-CN" kern="100" dirty="0">
                <a:solidFill>
                  <a:prstClr val="black">
                    <a:lumMod val="75000"/>
                    <a:lumOff val="25000"/>
                  </a:prstClr>
                </a:solidFill>
                <a:latin typeface="等线" panose="02010600030101010101" pitchFamily="2" charset="-122"/>
                <a:ea typeface="等线" panose="02010600030101010101" pitchFamily="2" charset="-122"/>
                <a:cs typeface="Times New Roman" panose="02020603050405020304" pitchFamily="18" charset="0"/>
              </a:rPr>
              <a:t>c)Proficient in </a:t>
            </a:r>
            <a:r>
              <a:rPr lang="en-US" altLang="zh-CN" b="1" u="sng" kern="100" dirty="0">
                <a:solidFill>
                  <a:srgbClr val="4B7FA7"/>
                </a:solidFill>
                <a:latin typeface="等线" panose="02010600030101010101" pitchFamily="2" charset="-122"/>
                <a:ea typeface="等线" panose="02010600030101010101" pitchFamily="2" charset="-122"/>
                <a:cs typeface="Times New Roman" panose="02020603050405020304" pitchFamily="18" charset="0"/>
              </a:rPr>
              <a:t>Python</a:t>
            </a:r>
            <a:r>
              <a:rPr lang="en-US" altLang="zh-CN" kern="100" dirty="0">
                <a:solidFill>
                  <a:prstClr val="black">
                    <a:lumMod val="75000"/>
                    <a:lumOff val="25000"/>
                  </a:prstClr>
                </a:solidFill>
                <a:latin typeface="等线" panose="02010600030101010101" pitchFamily="2" charset="-122"/>
                <a:ea typeface="等线" panose="02010600030101010101" pitchFamily="2" charset="-122"/>
                <a:cs typeface="Times New Roman" panose="02020603050405020304" pitchFamily="18" charset="0"/>
              </a:rPr>
              <a:t>, </a:t>
            </a:r>
            <a:r>
              <a:rPr lang="en-US" altLang="zh-CN" b="1" u="sng" kern="100" dirty="0">
                <a:solidFill>
                  <a:srgbClr val="4B7FA7"/>
                </a:solidFill>
                <a:latin typeface="等线" panose="02010600030101010101" pitchFamily="2" charset="-122"/>
                <a:ea typeface="等线" panose="02010600030101010101" pitchFamily="2" charset="-122"/>
                <a:cs typeface="Times New Roman" panose="02020603050405020304" pitchFamily="18" charset="0"/>
              </a:rPr>
              <a:t>JavaScript</a:t>
            </a:r>
            <a:r>
              <a:rPr lang="en-US" altLang="zh-CN" kern="100" dirty="0">
                <a:solidFill>
                  <a:prstClr val="black">
                    <a:lumMod val="75000"/>
                    <a:lumOff val="25000"/>
                  </a:prstClr>
                </a:solidFill>
                <a:latin typeface="等线" panose="02010600030101010101" pitchFamily="2" charset="-122"/>
                <a:ea typeface="等线" panose="02010600030101010101" pitchFamily="2" charset="-122"/>
                <a:cs typeface="Times New Roman" panose="02020603050405020304" pitchFamily="18" charset="0"/>
              </a:rPr>
              <a:t>, </a:t>
            </a:r>
            <a:r>
              <a:rPr lang="en-US" altLang="zh-CN" b="1" u="sng" kern="100" dirty="0">
                <a:solidFill>
                  <a:srgbClr val="4B7FA7"/>
                </a:solidFill>
                <a:latin typeface="等线" panose="02010600030101010101" pitchFamily="2" charset="-122"/>
                <a:ea typeface="等线" panose="02010600030101010101" pitchFamily="2" charset="-122"/>
                <a:cs typeface="Times New Roman" panose="02020603050405020304" pitchFamily="18" charset="0"/>
              </a:rPr>
              <a:t>C++</a:t>
            </a:r>
            <a:r>
              <a:rPr lang="en-US" altLang="zh-CN" kern="100" dirty="0">
                <a:solidFill>
                  <a:prstClr val="black">
                    <a:lumMod val="75000"/>
                    <a:lumOff val="25000"/>
                  </a:prstClr>
                </a:solidFill>
                <a:latin typeface="等线" panose="02010600030101010101" pitchFamily="2" charset="-122"/>
                <a:ea typeface="等线" panose="02010600030101010101" pitchFamily="2" charset="-122"/>
                <a:cs typeface="Times New Roman" panose="02020603050405020304" pitchFamily="18" charset="0"/>
              </a:rPr>
              <a:t>, </a:t>
            </a:r>
            <a:r>
              <a:rPr lang="en-US" altLang="zh-CN" b="1" u="sng" kern="100" dirty="0" err="1">
                <a:solidFill>
                  <a:srgbClr val="4B7FA7"/>
                </a:solidFill>
                <a:latin typeface="等线" panose="02010600030101010101" pitchFamily="2" charset="-122"/>
                <a:ea typeface="等线" panose="02010600030101010101" pitchFamily="2" charset="-122"/>
                <a:cs typeface="Times New Roman" panose="02020603050405020304" pitchFamily="18" charset="0"/>
              </a:rPr>
              <a:t>Matlab</a:t>
            </a:r>
            <a:r>
              <a:rPr lang="en-US" altLang="zh-CN" kern="100" dirty="0">
                <a:solidFill>
                  <a:prstClr val="black">
                    <a:lumMod val="75000"/>
                    <a:lumOff val="25000"/>
                  </a:prstClr>
                </a:solidFill>
                <a:latin typeface="等线" panose="02010600030101010101" pitchFamily="2" charset="-122"/>
                <a:ea typeface="等线" panose="02010600030101010101" pitchFamily="2" charset="-122"/>
                <a:cs typeface="Times New Roman" panose="02020603050405020304" pitchFamily="18" charset="0"/>
              </a:rPr>
              <a:t>, etc.</a:t>
            </a:r>
          </a:p>
          <a:p>
            <a:pPr marL="0" marR="0" lvl="0" indent="0" algn="l" defTabSz="914400" rtl="0" eaLnBrk="1" fontAlgn="auto" latinLnBrk="0" hangingPunct="1">
              <a:spcBef>
                <a:spcPts val="0"/>
              </a:spcBef>
              <a:spcAft>
                <a:spcPts val="0"/>
              </a:spcAft>
              <a:buClrTx/>
              <a:buSzTx/>
              <a:buFontTx/>
              <a:buNone/>
              <a:tabLst/>
              <a:defRPr/>
            </a:pPr>
            <a:r>
              <a:rPr kumimoji="0" lang="en-US" altLang="zh-CN"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d)Able to work out various </a:t>
            </a:r>
            <a:r>
              <a:rPr kumimoji="0" lang="en-US" altLang="zh-CN"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algorithms</a:t>
            </a:r>
            <a:r>
              <a:rPr kumimoji="0" lang="en-US" altLang="zh-CN"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 to realize certain expectations</a:t>
            </a:r>
            <a:endParaRPr kumimoji="0" lang="en-US" altLang="zh-CN"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endParaRPr>
          </a:p>
        </p:txBody>
      </p:sp>
      <p:pic>
        <p:nvPicPr>
          <p:cNvPr id="21" name="图片占位符 20">
            <a:extLst>
              <a:ext uri="{FF2B5EF4-FFF2-40B4-BE49-F238E27FC236}">
                <a16:creationId xmlns:a16="http://schemas.microsoft.com/office/drawing/2014/main" id="{67BA797D-76C5-4D4D-A4F5-F283F44F902E}"/>
              </a:ext>
            </a:extLst>
          </p:cNvPr>
          <p:cNvPicPr>
            <a:picLocks noGrp="1" noChangeAspect="1"/>
          </p:cNvPicPr>
          <p:nvPr>
            <p:ph type="pic" sz="quarter" idx="13"/>
          </p:nvPr>
        </p:nvPicPr>
        <p:blipFill>
          <a:blip r:embed="rId4" cstate="print">
            <a:extLst>
              <a:ext uri="{28A0092B-C50C-407E-A947-70E740481C1C}">
                <a14:useLocalDpi xmlns:a14="http://schemas.microsoft.com/office/drawing/2010/main" val="0"/>
              </a:ext>
            </a:extLst>
          </a:blip>
          <a:srcRect t="394" b="394"/>
          <a:stretch>
            <a:fillRect/>
          </a:stretch>
        </p:blipFill>
        <p:spPr>
          <a:xfrm>
            <a:off x="975986" y="1609574"/>
            <a:ext cx="1408176" cy="1408176"/>
          </a:xfrm>
        </p:spPr>
      </p:pic>
      <p:pic>
        <p:nvPicPr>
          <p:cNvPr id="23" name="图片占位符 17">
            <a:extLst>
              <a:ext uri="{FF2B5EF4-FFF2-40B4-BE49-F238E27FC236}">
                <a16:creationId xmlns:a16="http://schemas.microsoft.com/office/drawing/2014/main" id="{02DBD93F-7768-4C75-AF9B-352561BB61FC}"/>
              </a:ext>
            </a:extLst>
          </p:cNvPr>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tretch>
            <a:fillRect/>
          </a:stretch>
        </p:blipFill>
        <p:spPr>
          <a:xfrm>
            <a:off x="6209142" y="1609574"/>
            <a:ext cx="1408176" cy="1408176"/>
          </a:xfrm>
        </p:spPr>
      </p:pic>
    </p:spTree>
    <p:extLst>
      <p:ext uri="{BB962C8B-B14F-4D97-AF65-F5344CB8AC3E}">
        <p14:creationId xmlns:p14="http://schemas.microsoft.com/office/powerpoint/2010/main" val="1903202851"/>
      </p:ext>
    </p:extLst>
  </p:cSld>
  <p:clrMapOvr>
    <a:masterClrMapping/>
  </p:clrMapOvr>
  <mc:AlternateContent xmlns:mc="http://schemas.openxmlformats.org/markup-compatibility/2006" xmlns:p14="http://schemas.microsoft.com/office/powerpoint/2010/main">
    <mc:Choice Requires="p14">
      <p:transition spd="med">
        <p14:prism isContent="1"/>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420092">
            <a:off x="966286" y="1514684"/>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6" name="Group 5"/>
          <p:cNvGrpSpPr/>
          <p:nvPr/>
        </p:nvGrpSpPr>
        <p:grpSpPr>
          <a:xfrm>
            <a:off x="2615602" y="1636554"/>
            <a:ext cx="3743388" cy="1492716"/>
            <a:chOff x="874284" y="4132452"/>
            <a:chExt cx="1295400" cy="7270469"/>
          </a:xfrm>
        </p:grpSpPr>
        <p:sp>
          <p:nvSpPr>
            <p:cNvPr id="28" name="Rectangle 27"/>
            <p:cNvSpPr/>
            <p:nvPr/>
          </p:nvSpPr>
          <p:spPr>
            <a:xfrm>
              <a:off x="874284" y="4132452"/>
              <a:ext cx="825097" cy="727046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ZHOU</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YUXUAN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WUHAN UNIVERSITY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ELECTRONIC ENGINEERING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2016</a:t>
              </a:r>
            </a:p>
          </p:txBody>
        </p:sp>
        <p:sp>
          <p:nvSpPr>
            <p:cNvPr id="29" name="Rectangle 28"/>
            <p:cNvSpPr/>
            <p:nvPr/>
          </p:nvSpPr>
          <p:spPr>
            <a:xfrm>
              <a:off x="874284" y="5471280"/>
              <a:ext cx="1295400"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p:txBody>
        </p:sp>
      </p:grpSp>
      <p:sp>
        <p:nvSpPr>
          <p:cNvPr id="48" name="TextBox 18">
            <a:extLst>
              <a:ext uri="{FF2B5EF4-FFF2-40B4-BE49-F238E27FC236}">
                <a16:creationId xmlns:a16="http://schemas.microsoft.com/office/drawing/2014/main" id="{6926BB81-5739-4D22-B28B-2CA5544D75E4}"/>
              </a:ext>
            </a:extLst>
          </p:cNvPr>
          <p:cNvSpPr txBox="1"/>
          <p:nvPr/>
        </p:nvSpPr>
        <p:spPr>
          <a:xfrm>
            <a:off x="2286956" y="502180"/>
            <a:ext cx="7618240"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Everyone has his/her own strengths</a:t>
            </a:r>
          </a:p>
        </p:txBody>
      </p:sp>
      <p:sp>
        <p:nvSpPr>
          <p:cNvPr id="49" name="矩形 48">
            <a:extLst>
              <a:ext uri="{FF2B5EF4-FFF2-40B4-BE49-F238E27FC236}">
                <a16:creationId xmlns:a16="http://schemas.microsoft.com/office/drawing/2014/main" id="{E15A08C6-2B22-40DF-8FDF-92CDE02B2555}"/>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4  TEAMWORK</a:t>
            </a:r>
          </a:p>
        </p:txBody>
      </p:sp>
      <p:sp>
        <p:nvSpPr>
          <p:cNvPr id="50" name="Rectangle 24">
            <a:extLst>
              <a:ext uri="{FF2B5EF4-FFF2-40B4-BE49-F238E27FC236}">
                <a16:creationId xmlns:a16="http://schemas.microsoft.com/office/drawing/2014/main" id="{0600AE25-EC51-419B-8AEC-911B73DC74F6}"/>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 name="TextBox 21">
            <a:extLst>
              <a:ext uri="{FF2B5EF4-FFF2-40B4-BE49-F238E27FC236}">
                <a16:creationId xmlns:a16="http://schemas.microsoft.com/office/drawing/2014/main" id="{AEF7472D-D281-4424-B9D1-BCEC2A970DC3}"/>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52" name="TextBox 23">
            <a:extLst>
              <a:ext uri="{FF2B5EF4-FFF2-40B4-BE49-F238E27FC236}">
                <a16:creationId xmlns:a16="http://schemas.microsoft.com/office/drawing/2014/main" id="{3DEABDC0-F97E-4067-A048-75BAD6C50E00}"/>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53" name="图片 52">
            <a:extLst>
              <a:ext uri="{FF2B5EF4-FFF2-40B4-BE49-F238E27FC236}">
                <a16:creationId xmlns:a16="http://schemas.microsoft.com/office/drawing/2014/main" id="{D48AFD72-6A12-4784-98B3-ECB1ED1D26A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57" name="矩形 56">
            <a:extLst>
              <a:ext uri="{FF2B5EF4-FFF2-40B4-BE49-F238E27FC236}">
                <a16:creationId xmlns:a16="http://schemas.microsoft.com/office/drawing/2014/main" id="{01B58B18-4A1B-4A4E-9000-F9347B0228AC}"/>
              </a:ext>
            </a:extLst>
          </p:cNvPr>
          <p:cNvSpPr/>
          <p:nvPr/>
        </p:nvSpPr>
        <p:spPr>
          <a:xfrm>
            <a:off x="754890" y="3370361"/>
            <a:ext cx="4669865" cy="2127634"/>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1" i="0" u="none" strike="noStrike" kern="100" cap="none" spc="0" normalizeH="0" baseline="0" noProof="0" dirty="0">
                <a:ln>
                  <a:noFill/>
                </a:ln>
                <a:solidFill>
                  <a:srgbClr val="4B7FA7">
                    <a:lumMod val="75000"/>
                  </a:srgbClr>
                </a:solidFill>
                <a:effectLst/>
                <a:uLnTx/>
                <a:uFillTx/>
                <a:latin typeface="等线" panose="02010600030101010101" pitchFamily="2" charset="-122"/>
                <a:ea typeface="等线" panose="02010600030101010101" pitchFamily="2" charset="-122"/>
                <a:cs typeface="Times New Roman" panose="02020603050405020304" pitchFamily="18" charset="0"/>
              </a:rPr>
              <a:t>Business planner, paperwork, responsible for safety</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a)Minor in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Finance</a:t>
            </a: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 have basic knowledge about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marketing</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b)Good at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English writing</a:t>
            </a:r>
          </a:p>
        </p:txBody>
      </p:sp>
      <p:sp>
        <p:nvSpPr>
          <p:cNvPr id="14" name="Rectangle 10"/>
          <p:cNvSpPr/>
          <p:nvPr/>
        </p:nvSpPr>
        <p:spPr>
          <a:xfrm rot="420092">
            <a:off x="6190351" y="1514684"/>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5" name="Group 5"/>
          <p:cNvGrpSpPr/>
          <p:nvPr/>
        </p:nvGrpSpPr>
        <p:grpSpPr>
          <a:xfrm>
            <a:off x="7839667" y="1636554"/>
            <a:ext cx="3743388" cy="1492716"/>
            <a:chOff x="874284" y="4132452"/>
            <a:chExt cx="1295400" cy="7270471"/>
          </a:xfrm>
        </p:grpSpPr>
        <p:sp>
          <p:nvSpPr>
            <p:cNvPr id="16" name="Rectangle 27"/>
            <p:cNvSpPr/>
            <p:nvPr/>
          </p:nvSpPr>
          <p:spPr>
            <a:xfrm>
              <a:off x="874284" y="4132452"/>
              <a:ext cx="825097" cy="727047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GU</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YING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WUHAN UNIVERSITY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INFORMATION SECURITY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2016</a:t>
              </a:r>
            </a:p>
          </p:txBody>
        </p:sp>
        <p:sp>
          <p:nvSpPr>
            <p:cNvPr id="17" name="Rectangle 28"/>
            <p:cNvSpPr/>
            <p:nvPr/>
          </p:nvSpPr>
          <p:spPr>
            <a:xfrm>
              <a:off x="874284" y="5471280"/>
              <a:ext cx="1295400"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p:txBody>
        </p:sp>
      </p:grpSp>
      <p:sp>
        <p:nvSpPr>
          <p:cNvPr id="19" name="矩形 18">
            <a:extLst>
              <a:ext uri="{FF2B5EF4-FFF2-40B4-BE49-F238E27FC236}">
                <a16:creationId xmlns:a16="http://schemas.microsoft.com/office/drawing/2014/main" id="{01B58B18-4A1B-4A4E-9000-F9347B0228AC}"/>
              </a:ext>
            </a:extLst>
          </p:cNvPr>
          <p:cNvSpPr/>
          <p:nvPr/>
        </p:nvSpPr>
        <p:spPr>
          <a:xfrm>
            <a:off x="5939631" y="3431866"/>
            <a:ext cx="4541782" cy="2127634"/>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1" i="0" u="none" strike="noStrike" kern="100" cap="none" spc="0" normalizeH="0" baseline="0" noProof="0" dirty="0">
                <a:ln>
                  <a:noFill/>
                </a:ln>
                <a:solidFill>
                  <a:srgbClr val="4B7FA7">
                    <a:lumMod val="75000"/>
                  </a:srgbClr>
                </a:solidFill>
                <a:effectLst/>
                <a:uLnTx/>
                <a:uFillTx/>
                <a:latin typeface="等线" panose="02010600030101010101" pitchFamily="2" charset="-122"/>
                <a:ea typeface="等线" panose="02010600030101010101" pitchFamily="2" charset="-122"/>
                <a:cs typeface="Times New Roman" panose="02020603050405020304" pitchFamily="18" charset="0"/>
              </a:rPr>
              <a:t>Business planner, PPT designer</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a)Have a good command of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Ps, PowerPoint and relative presentation tools</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b)Good at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English writing</a:t>
            </a:r>
          </a:p>
        </p:txBody>
      </p:sp>
      <p:pic>
        <p:nvPicPr>
          <p:cNvPr id="21" name="图片占位符 22" descr="图片包含 人员, 妇女, 服装, 室内&#10;&#10;已生成极高可信度的说明">
            <a:extLst>
              <a:ext uri="{FF2B5EF4-FFF2-40B4-BE49-F238E27FC236}">
                <a16:creationId xmlns:a16="http://schemas.microsoft.com/office/drawing/2014/main" id="{521EC354-543C-45F1-9DC2-055CB35A2317}"/>
              </a:ext>
            </a:extLst>
          </p:cNvPr>
          <p:cNvPicPr>
            <a:picLocks noGrp="1" noChangeAspect="1"/>
          </p:cNvPicPr>
          <p:nvPr>
            <p:ph type="pic" sz="quarter" idx="14"/>
          </p:nvPr>
        </p:nvPicPr>
        <p:blipFill>
          <a:blip r:embed="rId4" cstate="print">
            <a:extLst>
              <a:ext uri="{28A0092B-C50C-407E-A947-70E740481C1C}">
                <a14:useLocalDpi xmlns:a14="http://schemas.microsoft.com/office/drawing/2010/main" val="0"/>
              </a:ext>
            </a:extLst>
          </a:blip>
          <a:srcRect t="1172" b="1172"/>
          <a:stretch>
            <a:fillRect/>
          </a:stretch>
        </p:blipFill>
        <p:spPr>
          <a:xfrm>
            <a:off x="940993" y="1609574"/>
            <a:ext cx="1408176" cy="1408176"/>
          </a:xfrm>
        </p:spPr>
      </p:pic>
      <p:pic>
        <p:nvPicPr>
          <p:cNvPr id="22" name="图片占位符 24" descr="图片包含 人员, 树, 照片, 户外&#10;&#10;已生成极高可信度的说明">
            <a:extLst>
              <a:ext uri="{FF2B5EF4-FFF2-40B4-BE49-F238E27FC236}">
                <a16:creationId xmlns:a16="http://schemas.microsoft.com/office/drawing/2014/main" id="{FC645EDB-442C-4015-A2EB-244B35DC7A19}"/>
              </a:ext>
            </a:extLst>
          </p:cNvPr>
          <p:cNvPicPr>
            <a:picLocks noGrp="1" noChangeAspect="1"/>
          </p:cNvPicPr>
          <p:nvPr>
            <p:ph type="pic" sz="quarter" idx="15"/>
          </p:nvPr>
        </p:nvPicPr>
        <p:blipFill>
          <a:blip r:embed="rId5" cstate="print">
            <a:extLst>
              <a:ext uri="{28A0092B-C50C-407E-A947-70E740481C1C}">
                <a14:useLocalDpi xmlns:a14="http://schemas.microsoft.com/office/drawing/2010/main" val="0"/>
              </a:ext>
            </a:extLst>
          </a:blip>
          <a:srcRect l="474" r="474"/>
          <a:stretch>
            <a:fillRect/>
          </a:stretch>
        </p:blipFill>
        <p:spPr>
          <a:xfrm>
            <a:off x="6158266" y="1609574"/>
            <a:ext cx="1408176" cy="1408176"/>
          </a:xfrm>
        </p:spPr>
      </p:pic>
    </p:spTree>
    <p:extLst>
      <p:ext uri="{BB962C8B-B14F-4D97-AF65-F5344CB8AC3E}">
        <p14:creationId xmlns:p14="http://schemas.microsoft.com/office/powerpoint/2010/main" val="491407885"/>
      </p:ext>
    </p:extLst>
  </p:cSld>
  <p:clrMapOvr>
    <a:masterClrMapping/>
  </p:clrMapOvr>
  <mc:AlternateContent xmlns:mc="http://schemas.openxmlformats.org/markup-compatibility/2006" xmlns:p14="http://schemas.microsoft.com/office/powerpoint/2010/main">
    <mc:Choice Requires="p14">
      <p:transition spd="med">
        <p14:prism isContent="1"/>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3429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2" name="Group 11"/>
          <p:cNvGrpSpPr/>
          <p:nvPr/>
        </p:nvGrpSpPr>
        <p:grpSpPr>
          <a:xfrm>
            <a:off x="0" y="1210066"/>
            <a:ext cx="12192000" cy="6214641"/>
            <a:chOff x="8440747" y="4796156"/>
            <a:chExt cx="2786063" cy="1603375"/>
          </a:xfrm>
          <a:effectLst>
            <a:outerShdw blurRad="76200" dir="18900000" sy="23000" kx="-1200000" algn="bl" rotWithShape="0">
              <a:prstClr val="black">
                <a:alpha val="20000"/>
              </a:prstClr>
            </a:outerShdw>
          </a:effectLst>
        </p:grpSpPr>
        <p:sp>
          <p:nvSpPr>
            <p:cNvPr id="13" name="Freeform 45"/>
            <p:cNvSpPr>
              <a:spLocks/>
            </p:cNvSpPr>
            <p:nvPr/>
          </p:nvSpPr>
          <p:spPr bwMode="auto">
            <a:xfrm>
              <a:off x="8440747" y="6337618"/>
              <a:ext cx="1403350" cy="61913"/>
            </a:xfrm>
            <a:custGeom>
              <a:avLst/>
              <a:gdLst>
                <a:gd name="T0" fmla="*/ 0 w 885"/>
                <a:gd name="T1" fmla="*/ 16 h 39"/>
                <a:gd name="T2" fmla="*/ 78 w 885"/>
                <a:gd name="T3" fmla="*/ 39 h 39"/>
                <a:gd name="T4" fmla="*/ 885 w 885"/>
                <a:gd name="T5" fmla="*/ 39 h 39"/>
                <a:gd name="T6" fmla="*/ 885 w 885"/>
                <a:gd name="T7" fmla="*/ 0 h 39"/>
                <a:gd name="T8" fmla="*/ 0 w 885"/>
                <a:gd name="T9" fmla="*/ 0 h 39"/>
                <a:gd name="T10" fmla="*/ 0 w 885"/>
                <a:gd name="T11" fmla="*/ 16 h 39"/>
              </a:gdLst>
              <a:ahLst/>
              <a:cxnLst>
                <a:cxn ang="0">
                  <a:pos x="T0" y="T1"/>
                </a:cxn>
                <a:cxn ang="0">
                  <a:pos x="T2" y="T3"/>
                </a:cxn>
                <a:cxn ang="0">
                  <a:pos x="T4" y="T5"/>
                </a:cxn>
                <a:cxn ang="0">
                  <a:pos x="T6" y="T7"/>
                </a:cxn>
                <a:cxn ang="0">
                  <a:pos x="T8" y="T9"/>
                </a:cxn>
                <a:cxn ang="0">
                  <a:pos x="T10" y="T11"/>
                </a:cxn>
              </a:cxnLst>
              <a:rect l="0" t="0" r="r" b="b"/>
              <a:pathLst>
                <a:path w="885" h="39">
                  <a:moveTo>
                    <a:pt x="0" y="16"/>
                  </a:moveTo>
                  <a:cubicBezTo>
                    <a:pt x="0" y="23"/>
                    <a:pt x="30" y="39"/>
                    <a:pt x="78" y="39"/>
                  </a:cubicBezTo>
                  <a:cubicBezTo>
                    <a:pt x="126" y="39"/>
                    <a:pt x="885" y="39"/>
                    <a:pt x="885" y="39"/>
                  </a:cubicBezTo>
                  <a:cubicBezTo>
                    <a:pt x="885" y="0"/>
                    <a:pt x="885" y="0"/>
                    <a:pt x="885" y="0"/>
                  </a:cubicBezTo>
                  <a:cubicBezTo>
                    <a:pt x="0" y="0"/>
                    <a:pt x="0" y="0"/>
                    <a:pt x="0" y="0"/>
                  </a:cubicBezTo>
                  <a:lnTo>
                    <a:pt x="0" y="16"/>
                  </a:lnTo>
                  <a:close/>
                </a:path>
              </a:pathLst>
            </a:custGeom>
            <a:solidFill>
              <a:srgbClr val="B3B4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46"/>
            <p:cNvSpPr>
              <a:spLocks/>
            </p:cNvSpPr>
            <p:nvPr/>
          </p:nvSpPr>
          <p:spPr bwMode="auto">
            <a:xfrm>
              <a:off x="9823459" y="6337618"/>
              <a:ext cx="1403350" cy="61913"/>
            </a:xfrm>
            <a:custGeom>
              <a:avLst/>
              <a:gdLst>
                <a:gd name="T0" fmla="*/ 884 w 884"/>
                <a:gd name="T1" fmla="*/ 16 h 39"/>
                <a:gd name="T2" fmla="*/ 806 w 884"/>
                <a:gd name="T3" fmla="*/ 39 h 39"/>
                <a:gd name="T4" fmla="*/ 0 w 884"/>
                <a:gd name="T5" fmla="*/ 39 h 39"/>
                <a:gd name="T6" fmla="*/ 0 w 884"/>
                <a:gd name="T7" fmla="*/ 0 h 39"/>
                <a:gd name="T8" fmla="*/ 884 w 884"/>
                <a:gd name="T9" fmla="*/ 0 h 39"/>
                <a:gd name="T10" fmla="*/ 884 w 884"/>
                <a:gd name="T11" fmla="*/ 16 h 39"/>
              </a:gdLst>
              <a:ahLst/>
              <a:cxnLst>
                <a:cxn ang="0">
                  <a:pos x="T0" y="T1"/>
                </a:cxn>
                <a:cxn ang="0">
                  <a:pos x="T2" y="T3"/>
                </a:cxn>
                <a:cxn ang="0">
                  <a:pos x="T4" y="T5"/>
                </a:cxn>
                <a:cxn ang="0">
                  <a:pos x="T6" y="T7"/>
                </a:cxn>
                <a:cxn ang="0">
                  <a:pos x="T8" y="T9"/>
                </a:cxn>
                <a:cxn ang="0">
                  <a:pos x="T10" y="T11"/>
                </a:cxn>
              </a:cxnLst>
              <a:rect l="0" t="0" r="r" b="b"/>
              <a:pathLst>
                <a:path w="884" h="39">
                  <a:moveTo>
                    <a:pt x="884" y="16"/>
                  </a:moveTo>
                  <a:cubicBezTo>
                    <a:pt x="884" y="23"/>
                    <a:pt x="854" y="39"/>
                    <a:pt x="806" y="39"/>
                  </a:cubicBezTo>
                  <a:cubicBezTo>
                    <a:pt x="758" y="39"/>
                    <a:pt x="0" y="39"/>
                    <a:pt x="0" y="39"/>
                  </a:cubicBezTo>
                  <a:cubicBezTo>
                    <a:pt x="0" y="0"/>
                    <a:pt x="0" y="0"/>
                    <a:pt x="0" y="0"/>
                  </a:cubicBezTo>
                  <a:cubicBezTo>
                    <a:pt x="884" y="0"/>
                    <a:pt x="884" y="0"/>
                    <a:pt x="884" y="0"/>
                  </a:cubicBezTo>
                  <a:lnTo>
                    <a:pt x="884" y="16"/>
                  </a:lnTo>
                  <a:close/>
                </a:path>
              </a:pathLst>
            </a:custGeom>
            <a:solidFill>
              <a:srgbClr val="B3B4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 name="Freeform 47"/>
            <p:cNvSpPr>
              <a:spLocks/>
            </p:cNvSpPr>
            <p:nvPr/>
          </p:nvSpPr>
          <p:spPr bwMode="auto">
            <a:xfrm>
              <a:off x="8715384" y="4796156"/>
              <a:ext cx="2257425" cy="1546225"/>
            </a:xfrm>
            <a:custGeom>
              <a:avLst/>
              <a:gdLst>
                <a:gd name="T0" fmla="*/ 1378 w 1423"/>
                <a:gd name="T1" fmla="*/ 0 h 974"/>
                <a:gd name="T2" fmla="*/ 45 w 1423"/>
                <a:gd name="T3" fmla="*/ 0 h 974"/>
                <a:gd name="T4" fmla="*/ 0 w 1423"/>
                <a:gd name="T5" fmla="*/ 45 h 974"/>
                <a:gd name="T6" fmla="*/ 0 w 1423"/>
                <a:gd name="T7" fmla="*/ 218 h 974"/>
                <a:gd name="T8" fmla="*/ 0 w 1423"/>
                <a:gd name="T9" fmla="*/ 929 h 974"/>
                <a:gd name="T10" fmla="*/ 45 w 1423"/>
                <a:gd name="T11" fmla="*/ 974 h 974"/>
                <a:gd name="T12" fmla="*/ 1378 w 1423"/>
                <a:gd name="T13" fmla="*/ 974 h 974"/>
                <a:gd name="T14" fmla="*/ 1423 w 1423"/>
                <a:gd name="T15" fmla="*/ 929 h 974"/>
                <a:gd name="T16" fmla="*/ 1423 w 1423"/>
                <a:gd name="T17" fmla="*/ 45 h 974"/>
                <a:gd name="T18" fmla="*/ 1378 w 1423"/>
                <a:gd name="T19" fmla="*/ 0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3" h="974">
                  <a:moveTo>
                    <a:pt x="1378" y="0"/>
                  </a:moveTo>
                  <a:cubicBezTo>
                    <a:pt x="45" y="0"/>
                    <a:pt x="45" y="0"/>
                    <a:pt x="45" y="0"/>
                  </a:cubicBezTo>
                  <a:cubicBezTo>
                    <a:pt x="20" y="0"/>
                    <a:pt x="0" y="20"/>
                    <a:pt x="0" y="45"/>
                  </a:cubicBezTo>
                  <a:cubicBezTo>
                    <a:pt x="0" y="218"/>
                    <a:pt x="0" y="218"/>
                    <a:pt x="0" y="218"/>
                  </a:cubicBezTo>
                  <a:cubicBezTo>
                    <a:pt x="0" y="929"/>
                    <a:pt x="0" y="929"/>
                    <a:pt x="0" y="929"/>
                  </a:cubicBezTo>
                  <a:cubicBezTo>
                    <a:pt x="0" y="954"/>
                    <a:pt x="20" y="974"/>
                    <a:pt x="45" y="974"/>
                  </a:cubicBezTo>
                  <a:cubicBezTo>
                    <a:pt x="1378" y="974"/>
                    <a:pt x="1378" y="974"/>
                    <a:pt x="1378" y="974"/>
                  </a:cubicBezTo>
                  <a:cubicBezTo>
                    <a:pt x="1403" y="974"/>
                    <a:pt x="1423" y="954"/>
                    <a:pt x="1423" y="929"/>
                  </a:cubicBezTo>
                  <a:cubicBezTo>
                    <a:pt x="1423" y="45"/>
                    <a:pt x="1423" y="45"/>
                    <a:pt x="1423" y="45"/>
                  </a:cubicBezTo>
                  <a:cubicBezTo>
                    <a:pt x="1423" y="20"/>
                    <a:pt x="1403" y="0"/>
                    <a:pt x="1378" y="0"/>
                  </a:cubicBezTo>
                  <a:close/>
                </a:path>
              </a:pathLst>
            </a:custGeom>
            <a:solidFill>
              <a:srgbClr val="D2D3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 name="Freeform 48"/>
            <p:cNvSpPr>
              <a:spLocks/>
            </p:cNvSpPr>
            <p:nvPr/>
          </p:nvSpPr>
          <p:spPr bwMode="auto">
            <a:xfrm>
              <a:off x="8723322" y="4804093"/>
              <a:ext cx="2243138" cy="1530350"/>
            </a:xfrm>
            <a:custGeom>
              <a:avLst/>
              <a:gdLst>
                <a:gd name="T0" fmla="*/ 40 w 1414"/>
                <a:gd name="T1" fmla="*/ 964 h 964"/>
                <a:gd name="T2" fmla="*/ 0 w 1414"/>
                <a:gd name="T3" fmla="*/ 924 h 964"/>
                <a:gd name="T4" fmla="*/ 0 w 1414"/>
                <a:gd name="T5" fmla="*/ 40 h 964"/>
                <a:gd name="T6" fmla="*/ 40 w 1414"/>
                <a:gd name="T7" fmla="*/ 0 h 964"/>
                <a:gd name="T8" fmla="*/ 1373 w 1414"/>
                <a:gd name="T9" fmla="*/ 0 h 964"/>
                <a:gd name="T10" fmla="*/ 1414 w 1414"/>
                <a:gd name="T11" fmla="*/ 40 h 964"/>
                <a:gd name="T12" fmla="*/ 1414 w 1414"/>
                <a:gd name="T13" fmla="*/ 924 h 964"/>
                <a:gd name="T14" fmla="*/ 1373 w 1414"/>
                <a:gd name="T15" fmla="*/ 964 h 964"/>
                <a:gd name="T16" fmla="*/ 40 w 1414"/>
                <a:gd name="T17" fmla="*/ 964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4" h="964">
                  <a:moveTo>
                    <a:pt x="40" y="964"/>
                  </a:moveTo>
                  <a:cubicBezTo>
                    <a:pt x="18" y="964"/>
                    <a:pt x="0" y="946"/>
                    <a:pt x="0" y="924"/>
                  </a:cubicBezTo>
                  <a:cubicBezTo>
                    <a:pt x="0" y="40"/>
                    <a:pt x="0" y="40"/>
                    <a:pt x="0" y="40"/>
                  </a:cubicBezTo>
                  <a:cubicBezTo>
                    <a:pt x="0" y="18"/>
                    <a:pt x="18" y="0"/>
                    <a:pt x="40" y="0"/>
                  </a:cubicBezTo>
                  <a:cubicBezTo>
                    <a:pt x="1373" y="0"/>
                    <a:pt x="1373" y="0"/>
                    <a:pt x="1373" y="0"/>
                  </a:cubicBezTo>
                  <a:cubicBezTo>
                    <a:pt x="1396" y="0"/>
                    <a:pt x="1414" y="18"/>
                    <a:pt x="1414" y="40"/>
                  </a:cubicBezTo>
                  <a:cubicBezTo>
                    <a:pt x="1414" y="924"/>
                    <a:pt x="1414" y="924"/>
                    <a:pt x="1414" y="924"/>
                  </a:cubicBezTo>
                  <a:cubicBezTo>
                    <a:pt x="1414" y="946"/>
                    <a:pt x="1396" y="964"/>
                    <a:pt x="1373" y="964"/>
                  </a:cubicBezTo>
                  <a:lnTo>
                    <a:pt x="40" y="964"/>
                  </a:lnTo>
                  <a:close/>
                </a:path>
              </a:pathLst>
            </a:custGeom>
            <a:solidFill>
              <a:srgbClr val="181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Freeform 49"/>
            <p:cNvSpPr>
              <a:spLocks/>
            </p:cNvSpPr>
            <p:nvPr/>
          </p:nvSpPr>
          <p:spPr bwMode="auto">
            <a:xfrm>
              <a:off x="8723322" y="6269356"/>
              <a:ext cx="2243138" cy="65088"/>
            </a:xfrm>
            <a:custGeom>
              <a:avLst/>
              <a:gdLst>
                <a:gd name="T0" fmla="*/ 1414 w 1414"/>
                <a:gd name="T1" fmla="*/ 0 h 41"/>
                <a:gd name="T2" fmla="*/ 1396 w 1414"/>
                <a:gd name="T3" fmla="*/ 9 h 41"/>
                <a:gd name="T4" fmla="*/ 18 w 1414"/>
                <a:gd name="T5" fmla="*/ 9 h 41"/>
                <a:gd name="T6" fmla="*/ 0 w 1414"/>
                <a:gd name="T7" fmla="*/ 0 h 41"/>
                <a:gd name="T8" fmla="*/ 0 w 1414"/>
                <a:gd name="T9" fmla="*/ 1 h 41"/>
                <a:gd name="T10" fmla="*/ 40 w 1414"/>
                <a:gd name="T11" fmla="*/ 41 h 41"/>
                <a:gd name="T12" fmla="*/ 1373 w 1414"/>
                <a:gd name="T13" fmla="*/ 41 h 41"/>
                <a:gd name="T14" fmla="*/ 1414 w 1414"/>
                <a:gd name="T15" fmla="*/ 1 h 41"/>
                <a:gd name="T16" fmla="*/ 1414 w 1414"/>
                <a:gd name="T1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4" h="41">
                  <a:moveTo>
                    <a:pt x="1414" y="0"/>
                  </a:moveTo>
                  <a:cubicBezTo>
                    <a:pt x="1409" y="6"/>
                    <a:pt x="1403" y="9"/>
                    <a:pt x="1396" y="9"/>
                  </a:cubicBezTo>
                  <a:cubicBezTo>
                    <a:pt x="18" y="9"/>
                    <a:pt x="18" y="9"/>
                    <a:pt x="18" y="9"/>
                  </a:cubicBezTo>
                  <a:cubicBezTo>
                    <a:pt x="10" y="9"/>
                    <a:pt x="4" y="6"/>
                    <a:pt x="0" y="0"/>
                  </a:cubicBezTo>
                  <a:cubicBezTo>
                    <a:pt x="0" y="1"/>
                    <a:pt x="0" y="1"/>
                    <a:pt x="0" y="1"/>
                  </a:cubicBezTo>
                  <a:cubicBezTo>
                    <a:pt x="0" y="23"/>
                    <a:pt x="18" y="41"/>
                    <a:pt x="40" y="41"/>
                  </a:cubicBezTo>
                  <a:cubicBezTo>
                    <a:pt x="1373" y="41"/>
                    <a:pt x="1373" y="41"/>
                    <a:pt x="1373" y="41"/>
                  </a:cubicBezTo>
                  <a:cubicBezTo>
                    <a:pt x="1396" y="41"/>
                    <a:pt x="1414" y="23"/>
                    <a:pt x="1414" y="1"/>
                  </a:cubicBezTo>
                  <a:lnTo>
                    <a:pt x="1414" y="0"/>
                  </a:lnTo>
                  <a:close/>
                </a:path>
              </a:pathLst>
            </a:custGeom>
            <a:solidFill>
              <a:srgbClr val="0C0D1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Rectangle 50"/>
            <p:cNvSpPr>
              <a:spLocks noChangeArrowheads="1"/>
            </p:cNvSpPr>
            <p:nvPr/>
          </p:nvSpPr>
          <p:spPr bwMode="auto">
            <a:xfrm>
              <a:off x="8440747" y="6312218"/>
              <a:ext cx="2786063" cy="50800"/>
            </a:xfrm>
            <a:prstGeom prst="rect">
              <a:avLst/>
            </a:prstGeom>
            <a:solidFill>
              <a:srgbClr val="D2D6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Freeform 51"/>
            <p:cNvSpPr>
              <a:spLocks/>
            </p:cNvSpPr>
            <p:nvPr/>
          </p:nvSpPr>
          <p:spPr bwMode="auto">
            <a:xfrm>
              <a:off x="9632959" y="6312218"/>
              <a:ext cx="400050" cy="28575"/>
            </a:xfrm>
            <a:custGeom>
              <a:avLst/>
              <a:gdLst>
                <a:gd name="T0" fmla="*/ 0 w 252"/>
                <a:gd name="T1" fmla="*/ 0 h 18"/>
                <a:gd name="T2" fmla="*/ 22 w 252"/>
                <a:gd name="T3" fmla="*/ 18 h 18"/>
                <a:gd name="T4" fmla="*/ 230 w 252"/>
                <a:gd name="T5" fmla="*/ 18 h 18"/>
                <a:gd name="T6" fmla="*/ 252 w 252"/>
                <a:gd name="T7" fmla="*/ 0 h 18"/>
                <a:gd name="T8" fmla="*/ 0 w 252"/>
                <a:gd name="T9" fmla="*/ 0 h 18"/>
              </a:gdLst>
              <a:ahLst/>
              <a:cxnLst>
                <a:cxn ang="0">
                  <a:pos x="T0" y="T1"/>
                </a:cxn>
                <a:cxn ang="0">
                  <a:pos x="T2" y="T3"/>
                </a:cxn>
                <a:cxn ang="0">
                  <a:pos x="T4" y="T5"/>
                </a:cxn>
                <a:cxn ang="0">
                  <a:pos x="T6" y="T7"/>
                </a:cxn>
                <a:cxn ang="0">
                  <a:pos x="T8" y="T9"/>
                </a:cxn>
              </a:cxnLst>
              <a:rect l="0" t="0" r="r" b="b"/>
              <a:pathLst>
                <a:path w="252" h="18">
                  <a:moveTo>
                    <a:pt x="0" y="0"/>
                  </a:moveTo>
                  <a:cubicBezTo>
                    <a:pt x="2" y="10"/>
                    <a:pt x="11" y="18"/>
                    <a:pt x="22" y="18"/>
                  </a:cubicBezTo>
                  <a:cubicBezTo>
                    <a:pt x="230" y="18"/>
                    <a:pt x="230" y="18"/>
                    <a:pt x="230" y="18"/>
                  </a:cubicBezTo>
                  <a:cubicBezTo>
                    <a:pt x="241" y="18"/>
                    <a:pt x="250" y="10"/>
                    <a:pt x="252" y="0"/>
                  </a:cubicBezTo>
                  <a:lnTo>
                    <a:pt x="0" y="0"/>
                  </a:lnTo>
                  <a:close/>
                </a:path>
              </a:pathLst>
            </a:custGeom>
            <a:solidFill>
              <a:srgbClr val="B3B4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Rectangle 52"/>
            <p:cNvSpPr>
              <a:spLocks noChangeArrowheads="1"/>
            </p:cNvSpPr>
            <p:nvPr/>
          </p:nvSpPr>
          <p:spPr bwMode="auto">
            <a:xfrm>
              <a:off x="8797934" y="4900931"/>
              <a:ext cx="2093913" cy="1322388"/>
            </a:xfrm>
            <a:prstGeom prst="rect">
              <a:avLst/>
            </a:prstGeom>
            <a:solidFill>
              <a:srgbClr val="0C0D1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Rectangle 53"/>
            <p:cNvSpPr>
              <a:spLocks noChangeArrowheads="1"/>
            </p:cNvSpPr>
            <p:nvPr/>
          </p:nvSpPr>
          <p:spPr bwMode="auto">
            <a:xfrm>
              <a:off x="8804284" y="4908868"/>
              <a:ext cx="2079625" cy="1308100"/>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Oval 54"/>
            <p:cNvSpPr>
              <a:spLocks noChangeArrowheads="1"/>
            </p:cNvSpPr>
            <p:nvPr/>
          </p:nvSpPr>
          <p:spPr bwMode="auto">
            <a:xfrm>
              <a:off x="9831397" y="4845368"/>
              <a:ext cx="23813" cy="23813"/>
            </a:xfrm>
            <a:prstGeom prst="ellipse">
              <a:avLst/>
            </a:prstGeom>
            <a:solidFill>
              <a:srgbClr val="2C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Oval 55"/>
            <p:cNvSpPr>
              <a:spLocks noChangeArrowheads="1"/>
            </p:cNvSpPr>
            <p:nvPr/>
          </p:nvSpPr>
          <p:spPr bwMode="auto">
            <a:xfrm>
              <a:off x="9831397" y="4843781"/>
              <a:ext cx="23813" cy="22225"/>
            </a:xfrm>
            <a:prstGeom prst="ellipse">
              <a:avLst/>
            </a:prstGeom>
            <a:solidFill>
              <a:srgbClr val="0A0A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Oval 56"/>
            <p:cNvSpPr>
              <a:spLocks noChangeArrowheads="1"/>
            </p:cNvSpPr>
            <p:nvPr/>
          </p:nvSpPr>
          <p:spPr bwMode="auto">
            <a:xfrm>
              <a:off x="9836159" y="4846956"/>
              <a:ext cx="14288" cy="15875"/>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 name="Oval 57"/>
            <p:cNvSpPr>
              <a:spLocks noChangeArrowheads="1"/>
            </p:cNvSpPr>
            <p:nvPr/>
          </p:nvSpPr>
          <p:spPr bwMode="auto">
            <a:xfrm>
              <a:off x="9839334" y="4851718"/>
              <a:ext cx="7938" cy="7938"/>
            </a:xfrm>
            <a:prstGeom prst="ellipse">
              <a:avLst/>
            </a:prstGeom>
            <a:solidFill>
              <a:srgbClr val="2C99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 name="Freeform 58"/>
            <p:cNvSpPr>
              <a:spLocks/>
            </p:cNvSpPr>
            <p:nvPr/>
          </p:nvSpPr>
          <p:spPr bwMode="auto">
            <a:xfrm>
              <a:off x="9842509" y="4853306"/>
              <a:ext cx="1588" cy="3175"/>
            </a:xfrm>
            <a:custGeom>
              <a:avLst/>
              <a:gdLst>
                <a:gd name="T0" fmla="*/ 1 w 1"/>
                <a:gd name="T1" fmla="*/ 1 h 2"/>
                <a:gd name="T2" fmla="*/ 1 w 1"/>
                <a:gd name="T3" fmla="*/ 2 h 2"/>
                <a:gd name="T4" fmla="*/ 0 w 1"/>
                <a:gd name="T5" fmla="*/ 1 h 2"/>
                <a:gd name="T6" fmla="*/ 1 w 1"/>
                <a:gd name="T7" fmla="*/ 0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lnTo>
                    <a:pt x="1" y="2"/>
                  </a:lnTo>
                  <a:lnTo>
                    <a:pt x="0" y="1"/>
                  </a:lnTo>
                  <a:lnTo>
                    <a:pt x="1" y="0"/>
                  </a:ln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9" name="TextBox 18">
            <a:extLst>
              <a:ext uri="{FF2B5EF4-FFF2-40B4-BE49-F238E27FC236}">
                <a16:creationId xmlns:a16="http://schemas.microsoft.com/office/drawing/2014/main" id="{E9F751AE-67A2-421B-BA2F-22726901FF00}"/>
              </a:ext>
            </a:extLst>
          </p:cNvPr>
          <p:cNvSpPr txBox="1"/>
          <p:nvPr/>
        </p:nvSpPr>
        <p:spPr>
          <a:xfrm>
            <a:off x="3029724" y="502180"/>
            <a:ext cx="6132704"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srgbClr val="ECF0F1"/>
                </a:solidFill>
                <a:effectLst/>
                <a:uLnTx/>
                <a:uFillTx/>
                <a:latin typeface="Dense" panose="02000000000000000000" pitchFamily="50" charset="0"/>
                <a:ea typeface="Roboto" panose="02000000000000000000" pitchFamily="2" charset="0"/>
                <a:cs typeface="+mn-cs"/>
              </a:rPr>
              <a:t>Everyone makes a difference</a:t>
            </a:r>
          </a:p>
        </p:txBody>
      </p:sp>
      <p:sp>
        <p:nvSpPr>
          <p:cNvPr id="50" name="矩形 49">
            <a:extLst>
              <a:ext uri="{FF2B5EF4-FFF2-40B4-BE49-F238E27FC236}">
                <a16:creationId xmlns:a16="http://schemas.microsoft.com/office/drawing/2014/main" id="{6BD0252C-7F3A-4789-93F4-E46186A6C16D}"/>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4  TEAMWORK</a:t>
            </a:r>
          </a:p>
        </p:txBody>
      </p:sp>
      <p:sp>
        <p:nvSpPr>
          <p:cNvPr id="51" name="Rectangle 24">
            <a:extLst>
              <a:ext uri="{FF2B5EF4-FFF2-40B4-BE49-F238E27FC236}">
                <a16:creationId xmlns:a16="http://schemas.microsoft.com/office/drawing/2014/main" id="{3F4D3394-E889-4783-BB66-DBB4CEB98E87}"/>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2" name="图片 21">
            <a:extLst>
              <a:ext uri="{FF2B5EF4-FFF2-40B4-BE49-F238E27FC236}">
                <a16:creationId xmlns:a16="http://schemas.microsoft.com/office/drawing/2014/main" id="{1EFCF818-6336-4654-87B1-77E7F4A35731}"/>
              </a:ext>
            </a:extLst>
          </p:cNvPr>
          <p:cNvPicPr/>
          <p:nvPr/>
        </p:nvPicPr>
        <p:blipFill>
          <a:blip r:embed="rId3">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 uri="{28A0092B-C50C-407E-A947-70E740481C1C}">
                <a14:useLocalDpi xmlns:a14="http://schemas.microsoft.com/office/drawing/2010/main" val="0"/>
              </a:ext>
            </a:extLst>
          </a:blip>
          <a:srcRect/>
          <a:stretch>
            <a:fillRect/>
          </a:stretch>
        </p:blipFill>
        <p:spPr bwMode="auto">
          <a:xfrm>
            <a:off x="1570302" y="1639494"/>
            <a:ext cx="9121140" cy="5144000"/>
          </a:xfrm>
          <a:prstGeom prst="rect">
            <a:avLst/>
          </a:prstGeom>
          <a:noFill/>
        </p:spPr>
      </p:pic>
    </p:spTree>
    <p:extLst>
      <p:ext uri="{BB962C8B-B14F-4D97-AF65-F5344CB8AC3E}">
        <p14:creationId xmlns:p14="http://schemas.microsoft.com/office/powerpoint/2010/main" val="339174286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 calcmode="lin" valueType="num">
                                      <p:cBhvr>
                                        <p:cTn id="9" dur="1000" fill="hold"/>
                                        <p:tgtEl>
                                          <p:spTgt spid="12"/>
                                        </p:tgtEl>
                                        <p:attrNameLst>
                                          <p:attrName>style.rotation</p:attrName>
                                        </p:attrNameLst>
                                      </p:cBhvr>
                                      <p:tavLst>
                                        <p:tav tm="0">
                                          <p:val>
                                            <p:fltVal val="90"/>
                                          </p:val>
                                        </p:tav>
                                        <p:tav tm="100000">
                                          <p:val>
                                            <p:fltVal val="0"/>
                                          </p:val>
                                        </p:tav>
                                      </p:tavLst>
                                    </p:anim>
                                    <p:animEffect transition="in" filter="fade">
                                      <p:cBhvr>
                                        <p:cTn id="10" dur="1000"/>
                                        <p:tgtEl>
                                          <p:spTgt spid="12"/>
                                        </p:tgtEl>
                                      </p:cBhvr>
                                    </p:animEffect>
                                  </p:childTnLst>
                                </p:cTn>
                              </p:par>
                              <p:par>
                                <p:cTn id="11" presetID="31" presetClass="entr" presetSubtype="0" fill="hold" nodeType="withEffect">
                                  <p:stCondLst>
                                    <p:cond delay="0"/>
                                  </p:stCondLst>
                                  <p:childTnLst>
                                    <p:set>
                                      <p:cBhvr>
                                        <p:cTn id="12" dur="1" fill="hold">
                                          <p:stCondLst>
                                            <p:cond delay="0"/>
                                          </p:stCondLst>
                                        </p:cTn>
                                        <p:tgtEl>
                                          <p:spTgt spid="22"/>
                                        </p:tgtEl>
                                        <p:attrNameLst>
                                          <p:attrName>style.visibility</p:attrName>
                                        </p:attrNameLst>
                                      </p:cBhvr>
                                      <p:to>
                                        <p:strVal val="visible"/>
                                      </p:to>
                                    </p:set>
                                    <p:anim calcmode="lin" valueType="num">
                                      <p:cBhvr>
                                        <p:cTn id="13" dur="1000" fill="hold"/>
                                        <p:tgtEl>
                                          <p:spTgt spid="22"/>
                                        </p:tgtEl>
                                        <p:attrNameLst>
                                          <p:attrName>ppt_w</p:attrName>
                                        </p:attrNameLst>
                                      </p:cBhvr>
                                      <p:tavLst>
                                        <p:tav tm="0">
                                          <p:val>
                                            <p:fltVal val="0"/>
                                          </p:val>
                                        </p:tav>
                                        <p:tav tm="100000">
                                          <p:val>
                                            <p:strVal val="#ppt_w"/>
                                          </p:val>
                                        </p:tav>
                                      </p:tavLst>
                                    </p:anim>
                                    <p:anim calcmode="lin" valueType="num">
                                      <p:cBhvr>
                                        <p:cTn id="14" dur="1000" fill="hold"/>
                                        <p:tgtEl>
                                          <p:spTgt spid="22"/>
                                        </p:tgtEl>
                                        <p:attrNameLst>
                                          <p:attrName>ppt_h</p:attrName>
                                        </p:attrNameLst>
                                      </p:cBhvr>
                                      <p:tavLst>
                                        <p:tav tm="0">
                                          <p:val>
                                            <p:fltVal val="0"/>
                                          </p:val>
                                        </p:tav>
                                        <p:tav tm="100000">
                                          <p:val>
                                            <p:strVal val="#ppt_h"/>
                                          </p:val>
                                        </p:tav>
                                      </p:tavLst>
                                    </p:anim>
                                    <p:anim calcmode="lin" valueType="num">
                                      <p:cBhvr>
                                        <p:cTn id="15" dur="1000" fill="hold"/>
                                        <p:tgtEl>
                                          <p:spTgt spid="22"/>
                                        </p:tgtEl>
                                        <p:attrNameLst>
                                          <p:attrName>style.rotation</p:attrName>
                                        </p:attrNameLst>
                                      </p:cBhvr>
                                      <p:tavLst>
                                        <p:tav tm="0">
                                          <p:val>
                                            <p:fltVal val="90"/>
                                          </p:val>
                                        </p:tav>
                                        <p:tav tm="100000">
                                          <p:val>
                                            <p:fltVal val="0"/>
                                          </p:val>
                                        </p:tav>
                                      </p:tavLst>
                                    </p:anim>
                                    <p:animEffect transition="in" filter="fade">
                                      <p:cBhvr>
                                        <p:cTn id="16"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a:extLst>
              <a:ext uri="{FF2B5EF4-FFF2-40B4-BE49-F238E27FC236}">
                <a16:creationId xmlns:a16="http://schemas.microsoft.com/office/drawing/2014/main" id="{AD10E5E2-F248-49E0-A889-53738F38F190}"/>
              </a:ext>
            </a:extLst>
          </p:cNvPr>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tretch>
            <a:fillRect/>
          </a:stretch>
        </p:blipFill>
        <p:spPr>
          <a:xfrm>
            <a:off x="3781424" y="121595"/>
            <a:ext cx="2752725" cy="3216917"/>
          </a:xfrm>
        </p:spPr>
      </p:pic>
      <p:pic>
        <p:nvPicPr>
          <p:cNvPr id="24" name="图片占位符 23" descr="图片包含 文字, 白板&#10;&#10;已生成极高可信度的说明">
            <a:extLst>
              <a:ext uri="{FF2B5EF4-FFF2-40B4-BE49-F238E27FC236}">
                <a16:creationId xmlns:a16="http://schemas.microsoft.com/office/drawing/2014/main" id="{917F5B6F-8756-46A5-B0DC-49D9F366587C}"/>
              </a:ext>
            </a:extLst>
          </p:cNvPr>
          <p:cNvPicPr>
            <a:picLocks noGrp="1" noChangeAspect="1"/>
          </p:cNvPicPr>
          <p:nvPr>
            <p:ph type="pic" sz="quarter" idx="11"/>
          </p:nvPr>
        </p:nvPicPr>
        <p:blipFill>
          <a:blip r:embed="rId4" cstate="print">
            <a:extLst>
              <a:ext uri="{28A0092B-C50C-407E-A947-70E740481C1C}">
                <a14:useLocalDpi xmlns:a14="http://schemas.microsoft.com/office/drawing/2010/main" val="0"/>
              </a:ext>
            </a:extLst>
          </a:blip>
          <a:srcRect l="3523" r="3523"/>
          <a:stretch>
            <a:fillRect/>
          </a:stretch>
        </p:blipFill>
        <p:spPr/>
      </p:pic>
      <p:pic>
        <p:nvPicPr>
          <p:cNvPr id="9" name="图片占位符 8" descr="图片包含 人员, 室内, 群组, 墙壁&#10;&#10;已生成高可信度的说明">
            <a:extLst>
              <a:ext uri="{FF2B5EF4-FFF2-40B4-BE49-F238E27FC236}">
                <a16:creationId xmlns:a16="http://schemas.microsoft.com/office/drawing/2014/main" id="{11D9FDC9-E359-4623-BB1B-07F61B7A6276}"/>
              </a:ext>
            </a:extLst>
          </p:cNvPr>
          <p:cNvPicPr>
            <a:picLocks noGrp="1" noChangeAspect="1"/>
          </p:cNvPicPr>
          <p:nvPr>
            <p:ph type="pic" sz="quarter" idx="12"/>
          </p:nvPr>
        </p:nvPicPr>
        <p:blipFill>
          <a:blip r:embed="rId5">
            <a:extLst>
              <a:ext uri="{28A0092B-C50C-407E-A947-70E740481C1C}">
                <a14:useLocalDpi xmlns:a14="http://schemas.microsoft.com/office/drawing/2010/main" val="0"/>
              </a:ext>
            </a:extLst>
          </a:blip>
          <a:srcRect l="962" r="962"/>
          <a:stretch>
            <a:fillRect/>
          </a:stretch>
        </p:blipFill>
        <p:spPr/>
      </p:pic>
      <p:pic>
        <p:nvPicPr>
          <p:cNvPr id="20" name="图片占位符 19" descr="图片包含 室内, 人员, 墙壁, 人物&#10;&#10;已生成极高可信度的说明">
            <a:extLst>
              <a:ext uri="{FF2B5EF4-FFF2-40B4-BE49-F238E27FC236}">
                <a16:creationId xmlns:a16="http://schemas.microsoft.com/office/drawing/2014/main" id="{2427F392-FAF9-4E72-AB06-B4A330990825}"/>
              </a:ext>
            </a:extLst>
          </p:cNvPr>
          <p:cNvPicPr>
            <a:picLocks noGrp="1" noChangeAspect="1"/>
          </p:cNvPicPr>
          <p:nvPr>
            <p:ph type="pic" sz="quarter" idx="13"/>
          </p:nvPr>
        </p:nvPicPr>
        <p:blipFill>
          <a:blip r:embed="rId6">
            <a:extLst>
              <a:ext uri="{28A0092B-C50C-407E-A947-70E740481C1C}">
                <a14:useLocalDpi xmlns:a14="http://schemas.microsoft.com/office/drawing/2010/main" val="0"/>
              </a:ext>
            </a:extLst>
          </a:blip>
          <a:srcRect t="17034" b="17034"/>
          <a:stretch>
            <a:fillRect/>
          </a:stretch>
        </p:blipFill>
        <p:spPr/>
      </p:pic>
      <p:pic>
        <p:nvPicPr>
          <p:cNvPr id="7" name="图片占位符 6">
            <a:extLst>
              <a:ext uri="{FF2B5EF4-FFF2-40B4-BE49-F238E27FC236}">
                <a16:creationId xmlns:a16="http://schemas.microsoft.com/office/drawing/2014/main" id="{D208209E-397B-4F1F-8CA9-79A5F6102AB0}"/>
              </a:ext>
            </a:extLst>
          </p:cNvPr>
          <p:cNvPicPr>
            <a:picLocks noGrp="1" noChangeAspect="1"/>
          </p:cNvPicPr>
          <p:nvPr>
            <p:ph type="pic" sz="quarter" idx="14"/>
          </p:nvPr>
        </p:nvPicPr>
        <p:blipFill>
          <a:blip r:embed="rId7" cstate="print">
            <a:extLst>
              <a:ext uri="{28A0092B-C50C-407E-A947-70E740481C1C}">
                <a14:useLocalDpi xmlns:a14="http://schemas.microsoft.com/office/drawing/2010/main" val="0"/>
              </a:ext>
            </a:extLst>
          </a:blip>
          <a:stretch>
            <a:fillRect/>
          </a:stretch>
        </p:blipFill>
        <p:spPr>
          <a:xfrm>
            <a:off x="6627810" y="3428999"/>
            <a:ext cx="2714624" cy="1828799"/>
          </a:xfrm>
        </p:spPr>
      </p:pic>
      <p:pic>
        <p:nvPicPr>
          <p:cNvPr id="22" name="图片占位符 21" descr="图片包含 人员, 室内, 墙壁, 餐桌&#10;&#10;已生成极高可信度的说明">
            <a:extLst>
              <a:ext uri="{FF2B5EF4-FFF2-40B4-BE49-F238E27FC236}">
                <a16:creationId xmlns:a16="http://schemas.microsoft.com/office/drawing/2014/main" id="{BBB3BAEF-FC18-48EA-B0A1-569636274E3B}"/>
              </a:ext>
            </a:extLst>
          </p:cNvPr>
          <p:cNvPicPr>
            <a:picLocks noGrp="1" noChangeAspect="1"/>
          </p:cNvPicPr>
          <p:nvPr>
            <p:ph type="pic" sz="quarter" idx="15"/>
          </p:nvPr>
        </p:nvPicPr>
        <p:blipFill>
          <a:blip r:embed="rId8">
            <a:extLst>
              <a:ext uri="{28A0092B-C50C-407E-A947-70E740481C1C}">
                <a14:useLocalDpi xmlns:a14="http://schemas.microsoft.com/office/drawing/2010/main" val="0"/>
              </a:ext>
            </a:extLst>
          </a:blip>
          <a:srcRect t="17476" b="17476"/>
          <a:stretch>
            <a:fillRect/>
          </a:stretch>
        </p:blipFill>
        <p:spPr/>
      </p:pic>
      <p:sp>
        <p:nvSpPr>
          <p:cNvPr id="11" name="TextBox 18">
            <a:extLst>
              <a:ext uri="{FF2B5EF4-FFF2-40B4-BE49-F238E27FC236}">
                <a16:creationId xmlns:a16="http://schemas.microsoft.com/office/drawing/2014/main" id="{4EF82BA9-98DE-45F8-9B94-6F8888969726}"/>
              </a:ext>
            </a:extLst>
          </p:cNvPr>
          <p:cNvSpPr txBox="1"/>
          <p:nvPr/>
        </p:nvSpPr>
        <p:spPr>
          <a:xfrm>
            <a:off x="6643386" y="467041"/>
            <a:ext cx="4315284"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srgbClr val="4B7FA7">
                    <a:lumMod val="75000"/>
                  </a:srgbClr>
                </a:solidFill>
                <a:effectLst/>
                <a:uLnTx/>
                <a:uFillTx/>
                <a:latin typeface="Dense" panose="02000000000000000000" pitchFamily="50" charset="0"/>
                <a:ea typeface="Roboto" panose="02000000000000000000" pitchFamily="2" charset="0"/>
                <a:cs typeface="+mn-cs"/>
              </a:rPr>
              <a:t>Enjoy time together</a:t>
            </a:r>
          </a:p>
        </p:txBody>
      </p:sp>
      <p:sp>
        <p:nvSpPr>
          <p:cNvPr id="12" name="矩形 11">
            <a:extLst>
              <a:ext uri="{FF2B5EF4-FFF2-40B4-BE49-F238E27FC236}">
                <a16:creationId xmlns:a16="http://schemas.microsoft.com/office/drawing/2014/main" id="{3A31ABBC-0391-440E-AE9A-D4EAE148CC32}"/>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4  TEAMWORK</a:t>
            </a:r>
          </a:p>
        </p:txBody>
      </p:sp>
      <p:sp>
        <p:nvSpPr>
          <p:cNvPr id="14" name="TextBox 21">
            <a:extLst>
              <a:ext uri="{FF2B5EF4-FFF2-40B4-BE49-F238E27FC236}">
                <a16:creationId xmlns:a16="http://schemas.microsoft.com/office/drawing/2014/main" id="{D09CFF87-E85A-4527-B8B8-ABF211EBC070}"/>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15" name="TextBox 23">
            <a:extLst>
              <a:ext uri="{FF2B5EF4-FFF2-40B4-BE49-F238E27FC236}">
                <a16:creationId xmlns:a16="http://schemas.microsoft.com/office/drawing/2014/main" id="{B057982D-387C-4E90-84CC-02895121A491}"/>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16" name="图片 15">
            <a:extLst>
              <a:ext uri="{FF2B5EF4-FFF2-40B4-BE49-F238E27FC236}">
                <a16:creationId xmlns:a16="http://schemas.microsoft.com/office/drawing/2014/main" id="{73A1FBDC-5D6C-4C11-9441-6C653FD94BEF}"/>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19" name="Rectangle 18"/>
          <p:cNvSpPr/>
          <p:nvPr/>
        </p:nvSpPr>
        <p:spPr>
          <a:xfrm>
            <a:off x="6629880" y="5348287"/>
            <a:ext cx="2753833" cy="150971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69821822"/>
      </p:ext>
    </p:extLst>
  </p:cSld>
  <p:clrMapOvr>
    <a:masterClrMapping/>
  </p:clrMapOvr>
  <mc:AlternateContent xmlns:mc="http://schemas.openxmlformats.org/markup-compatibility/2006" xmlns:p14="http://schemas.microsoft.com/office/powerpoint/2010/main">
    <mc:Choice Requires="p14">
      <p:transition>
        <p14:conveyor dir="l"/>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50"/>
                                        <p:tgtEl>
                                          <p:spTgt spid="9"/>
                                        </p:tgtEl>
                                      </p:cBhvr>
                                    </p:animEffect>
                                    <p:anim calcmode="lin" valueType="num">
                                      <p:cBhvr>
                                        <p:cTn id="8" dur="250" fill="hold"/>
                                        <p:tgtEl>
                                          <p:spTgt spid="9"/>
                                        </p:tgtEl>
                                        <p:attrNameLst>
                                          <p:attrName>ppt_x</p:attrName>
                                        </p:attrNameLst>
                                      </p:cBhvr>
                                      <p:tavLst>
                                        <p:tav tm="0">
                                          <p:val>
                                            <p:strVal val="#ppt_x"/>
                                          </p:val>
                                        </p:tav>
                                        <p:tav tm="100000">
                                          <p:val>
                                            <p:strVal val="#ppt_x"/>
                                          </p:val>
                                        </p:tav>
                                      </p:tavLst>
                                    </p:anim>
                                    <p:anim calcmode="lin" valueType="num">
                                      <p:cBhvr>
                                        <p:cTn id="9" dur="25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250"/>
                            </p:stCondLst>
                            <p:childTnLst>
                              <p:par>
                                <p:cTn id="11" presetID="2" presetClass="entr" presetSubtype="4"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cBhvr additive="base">
                                        <p:cTn id="13" dur="500" fill="hold"/>
                                        <p:tgtEl>
                                          <p:spTgt spid="19"/>
                                        </p:tgtEl>
                                        <p:attrNameLst>
                                          <p:attrName>ppt_x</p:attrName>
                                        </p:attrNameLst>
                                      </p:cBhvr>
                                      <p:tavLst>
                                        <p:tav tm="0">
                                          <p:val>
                                            <p:strVal val="#ppt_x"/>
                                          </p:val>
                                        </p:tav>
                                        <p:tav tm="100000">
                                          <p:val>
                                            <p:strVal val="#ppt_x"/>
                                          </p:val>
                                        </p:tav>
                                      </p:tavLst>
                                    </p:anim>
                                    <p:anim calcmode="lin" valueType="num">
                                      <p:cBhvr additive="base">
                                        <p:cTn id="14" dur="500" fill="hold"/>
                                        <p:tgtEl>
                                          <p:spTgt spid="19"/>
                                        </p:tgtEl>
                                        <p:attrNameLst>
                                          <p:attrName>ppt_y</p:attrName>
                                        </p:attrNameLst>
                                      </p:cBhvr>
                                      <p:tavLst>
                                        <p:tav tm="0">
                                          <p:val>
                                            <p:strVal val="1+#ppt_h/2"/>
                                          </p:val>
                                        </p:tav>
                                        <p:tav tm="100000">
                                          <p:val>
                                            <p:strVal val="#ppt_y"/>
                                          </p:val>
                                        </p:tav>
                                      </p:tavLst>
                                    </p:anim>
                                  </p:childTnLst>
                                </p:cTn>
                              </p:par>
                            </p:childTnLst>
                          </p:cTn>
                        </p:par>
                        <p:par>
                          <p:cTn id="15" fill="hold">
                            <p:stCondLst>
                              <p:cond delay="750"/>
                            </p:stCondLst>
                            <p:childTnLst>
                              <p:par>
                                <p:cTn id="16" presetID="10" presetClass="entr" presetSubtype="0" fill="hold" nodeType="after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fade">
                                      <p:cBhvr>
                                        <p:cTn id="18" dur="250"/>
                                        <p:tgtEl>
                                          <p:spTgt spid="22"/>
                                        </p:tgtEl>
                                      </p:cBhvr>
                                    </p:animEffect>
                                  </p:childTnLst>
                                </p:cTn>
                              </p:par>
                            </p:childTnLst>
                          </p:cTn>
                        </p:par>
                        <p:par>
                          <p:cTn id="19" fill="hold">
                            <p:stCondLst>
                              <p:cond delay="1000"/>
                            </p:stCondLst>
                            <p:childTnLst>
                              <p:par>
                                <p:cTn id="20" presetID="10" presetClass="entr" presetSubtype="0" fill="hold" nodeType="after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25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2E3139"/>
        </a:solidFill>
        <a:effectLst/>
      </p:bgPr>
    </p:bg>
    <p:spTree>
      <p:nvGrpSpPr>
        <p:cNvPr id="1" name=""/>
        <p:cNvGrpSpPr/>
        <p:nvPr/>
      </p:nvGrpSpPr>
      <p:grpSpPr>
        <a:xfrm>
          <a:off x="0" y="0"/>
          <a:ext cx="0" cy="0"/>
          <a:chOff x="0" y="0"/>
          <a:chExt cx="0" cy="0"/>
        </a:xfrm>
      </p:grpSpPr>
      <p:sp>
        <p:nvSpPr>
          <p:cNvPr id="2" name="TextBox 1"/>
          <p:cNvSpPr txBox="1"/>
          <p:nvPr/>
        </p:nvSpPr>
        <p:spPr>
          <a:xfrm>
            <a:off x="4549134" y="2084695"/>
            <a:ext cx="3093732"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white"/>
                </a:solidFill>
                <a:effectLst/>
                <a:uLnTx/>
                <a:uFillTx/>
                <a:latin typeface="Dense" panose="02000000000000000000" pitchFamily="50" charset="0"/>
                <a:ea typeface="Roboto" panose="02000000000000000000" pitchFamily="2" charset="0"/>
                <a:cs typeface="+mn-cs"/>
              </a:rPr>
              <a:t>Thank You For Watching</a:t>
            </a:r>
          </a:p>
        </p:txBody>
      </p:sp>
      <p:sp>
        <p:nvSpPr>
          <p:cNvPr id="3" name="Rectangle 2"/>
          <p:cNvSpPr/>
          <p:nvPr/>
        </p:nvSpPr>
        <p:spPr>
          <a:xfrm>
            <a:off x="5867400" y="2742600"/>
            <a:ext cx="457200"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p:cNvSpPr txBox="1"/>
          <p:nvPr/>
        </p:nvSpPr>
        <p:spPr>
          <a:xfrm>
            <a:off x="5336016" y="5621090"/>
            <a:ext cx="1519968" cy="2616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rPr>
              <a:t>GROUP 4  |  08/2018</a:t>
            </a:r>
          </a:p>
        </p:txBody>
      </p:sp>
      <p:pic>
        <p:nvPicPr>
          <p:cNvPr id="9" name="图片 8">
            <a:extLst>
              <a:ext uri="{FF2B5EF4-FFF2-40B4-BE49-F238E27FC236}">
                <a16:creationId xmlns:a16="http://schemas.microsoft.com/office/drawing/2014/main" id="{BA9E8C0B-9615-4DE7-8A7A-8C40E49F9F97}"/>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tretch>
            <a:fillRect/>
          </a:stretch>
        </p:blipFill>
        <p:spPr>
          <a:xfrm>
            <a:off x="4693534" y="4932000"/>
            <a:ext cx="2804932" cy="689090"/>
          </a:xfrm>
          <a:prstGeom prst="rect">
            <a:avLst/>
          </a:prstGeom>
        </p:spPr>
      </p:pic>
    </p:spTree>
    <p:extLst>
      <p:ext uri="{BB962C8B-B14F-4D97-AF65-F5344CB8AC3E}">
        <p14:creationId xmlns:p14="http://schemas.microsoft.com/office/powerpoint/2010/main" val="3515944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childTnLst>
                          </p:cTn>
                        </p:par>
                        <p:par>
                          <p:cTn id="8" fill="hold">
                            <p:stCondLst>
                              <p:cond delay="500"/>
                            </p:stCondLst>
                            <p:childTnLst>
                              <p:par>
                                <p:cTn id="9" presetID="12" presetClass="entr" presetSubtype="4"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p:tgtEl>
                                          <p:spTgt spid="2"/>
                                        </p:tgtEl>
                                        <p:attrNameLst>
                                          <p:attrName>ppt_y</p:attrName>
                                        </p:attrNameLst>
                                      </p:cBhvr>
                                      <p:tavLst>
                                        <p:tav tm="0">
                                          <p:val>
                                            <p:strVal val="#ppt_y+#ppt_h*1.125000"/>
                                          </p:val>
                                        </p:tav>
                                        <p:tav tm="100000">
                                          <p:val>
                                            <p:strVal val="#ppt_y"/>
                                          </p:val>
                                        </p:tav>
                                      </p:tavLst>
                                    </p:anim>
                                    <p:animEffect transition="in" filter="wipe(up)">
                                      <p:cBhvr>
                                        <p:cTn id="12" dur="500"/>
                                        <p:tgtEl>
                                          <p:spTgt spid="2"/>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E3139"/>
        </a:solidFill>
        <a:effectLst/>
      </p:bgPr>
    </p:bg>
    <p:spTree>
      <p:nvGrpSpPr>
        <p:cNvPr id="1" name=""/>
        <p:cNvGrpSpPr/>
        <p:nvPr/>
      </p:nvGrpSpPr>
      <p:grpSpPr>
        <a:xfrm>
          <a:off x="0" y="0"/>
          <a:ext cx="0" cy="0"/>
          <a:chOff x="0" y="0"/>
          <a:chExt cx="0" cy="0"/>
        </a:xfrm>
      </p:grpSpPr>
      <p:sp>
        <p:nvSpPr>
          <p:cNvPr id="29" name="TextBox 28"/>
          <p:cNvSpPr txBox="1"/>
          <p:nvPr/>
        </p:nvSpPr>
        <p:spPr>
          <a:xfrm>
            <a:off x="1086510" y="647135"/>
            <a:ext cx="7737336" cy="769441"/>
          </a:xfrm>
          <a:prstGeom prst="rect">
            <a:avLst/>
          </a:prstGeom>
          <a:noFill/>
        </p:spPr>
        <p:txBody>
          <a:bodyPr wrap="square" rtlCol="0">
            <a:spAutoFit/>
          </a:bodyPr>
          <a:lstStyle/>
          <a:p>
            <a:r>
              <a:rPr lang="en-US" sz="4400" b="1" dirty="0">
                <a:solidFill>
                  <a:schemeClr val="bg1"/>
                </a:solidFill>
                <a:latin typeface="Roboto" panose="02000000000000000000"/>
                <a:ea typeface="Roboto" panose="02000000000000000000" pitchFamily="2" charset="0"/>
              </a:rPr>
              <a:t>WHAT IS </a:t>
            </a:r>
            <a:r>
              <a:rPr lang="en-US" sz="4400" b="1" dirty="0">
                <a:solidFill>
                  <a:schemeClr val="accent1">
                    <a:lumMod val="60000"/>
                    <a:lumOff val="40000"/>
                  </a:schemeClr>
                </a:solidFill>
                <a:latin typeface="Roboto" panose="02000000000000000000"/>
                <a:ea typeface="Roboto" panose="02000000000000000000" pitchFamily="2" charset="0"/>
              </a:rPr>
              <a:t>FEEDIE </a:t>
            </a:r>
            <a:r>
              <a:rPr lang="en-US" sz="4400" b="1" dirty="0">
                <a:solidFill>
                  <a:schemeClr val="bg1"/>
                </a:solidFill>
                <a:latin typeface="Roboto" panose="02000000000000000000"/>
                <a:ea typeface="Roboto" panose="02000000000000000000" pitchFamily="2" charset="0"/>
              </a:rPr>
              <a:t>?</a:t>
            </a:r>
          </a:p>
        </p:txBody>
      </p:sp>
      <p:sp>
        <p:nvSpPr>
          <p:cNvPr id="4" name="矩形 3">
            <a:extLst>
              <a:ext uri="{FF2B5EF4-FFF2-40B4-BE49-F238E27FC236}">
                <a16:creationId xmlns:a16="http://schemas.microsoft.com/office/drawing/2014/main" id="{73632095-83F0-459F-A7F5-9EE9BD784896}"/>
              </a:ext>
            </a:extLst>
          </p:cNvPr>
          <p:cNvSpPr/>
          <p:nvPr/>
        </p:nvSpPr>
        <p:spPr>
          <a:xfrm>
            <a:off x="1147470" y="1416576"/>
            <a:ext cx="8665028" cy="646331"/>
          </a:xfrm>
          <a:prstGeom prst="rect">
            <a:avLst/>
          </a:prstGeom>
        </p:spPr>
        <p:txBody>
          <a:bodyPr wrap="square">
            <a:spAutoFit/>
          </a:bodyPr>
          <a:lstStyle/>
          <a:p>
            <a:r>
              <a:rPr lang="en-US" altLang="zh-CN" b="1" dirty="0">
                <a:solidFill>
                  <a:schemeClr val="bg1"/>
                </a:solidFill>
                <a:latin typeface="Calibri" panose="020F0502020204030204" pitchFamily="34" charset="0"/>
                <a:cs typeface="Times New Roman" panose="02020603050405020304" pitchFamily="18" charset="0"/>
              </a:rPr>
              <a:t>FEEDIE</a:t>
            </a:r>
            <a:r>
              <a:rPr lang="en-US" altLang="zh-CN" dirty="0">
                <a:solidFill>
                  <a:schemeClr val="tx2">
                    <a:lumMod val="25000"/>
                    <a:lumOff val="75000"/>
                  </a:schemeClr>
                </a:solidFill>
                <a:latin typeface="Calibri" panose="020F0502020204030204" pitchFamily="34" charset="0"/>
                <a:cs typeface="Times New Roman" panose="02020603050405020304" pitchFamily="18" charset="0"/>
              </a:rPr>
              <a:t> is designed aiming at the group of people </a:t>
            </a:r>
            <a:r>
              <a:rPr lang="en-US" altLang="zh-CN" b="1" u="sng" dirty="0">
                <a:solidFill>
                  <a:schemeClr val="bg1"/>
                </a:solidFill>
                <a:latin typeface="Calibri" panose="020F0502020204030204" pitchFamily="34" charset="0"/>
                <a:cs typeface="Times New Roman" panose="02020603050405020304" pitchFamily="18" charset="0"/>
              </a:rPr>
              <a:t>who are unable to eat independently</a:t>
            </a:r>
            <a:r>
              <a:rPr lang="en-US" altLang="zh-CN" dirty="0">
                <a:solidFill>
                  <a:schemeClr val="tx2">
                    <a:lumMod val="25000"/>
                    <a:lumOff val="75000"/>
                  </a:schemeClr>
                </a:solidFill>
                <a:latin typeface="Calibri" panose="020F0502020204030204" pitchFamily="34" charset="0"/>
                <a:cs typeface="Times New Roman" panose="02020603050405020304" pitchFamily="18" charset="0"/>
              </a:rPr>
              <a:t>. The user can control </a:t>
            </a:r>
            <a:r>
              <a:rPr lang="en-US" altLang="zh-CN" b="1" dirty="0">
                <a:solidFill>
                  <a:schemeClr val="bg1"/>
                </a:solidFill>
                <a:latin typeface="Calibri" panose="020F0502020204030204" pitchFamily="34" charset="0"/>
                <a:cs typeface="Times New Roman" panose="02020603050405020304" pitchFamily="18" charset="0"/>
              </a:rPr>
              <a:t>FEEDIE </a:t>
            </a:r>
            <a:r>
              <a:rPr lang="en-US" altLang="zh-CN" dirty="0">
                <a:solidFill>
                  <a:schemeClr val="tx2">
                    <a:lumMod val="25000"/>
                    <a:lumOff val="75000"/>
                  </a:schemeClr>
                </a:solidFill>
                <a:latin typeface="Calibri" panose="020F0502020204030204" pitchFamily="34" charset="0"/>
                <a:cs typeface="Times New Roman" panose="02020603050405020304" pitchFamily="18" charset="0"/>
              </a:rPr>
              <a:t>to fetch them </a:t>
            </a:r>
            <a:r>
              <a:rPr lang="en-US" altLang="zh-CN" b="1" u="sng" dirty="0">
                <a:solidFill>
                  <a:schemeClr val="bg1"/>
                </a:solidFill>
                <a:latin typeface="Calibri" panose="020F0502020204030204" pitchFamily="34" charset="0"/>
                <a:cs typeface="Times New Roman" panose="02020603050405020304" pitchFamily="18" charset="0"/>
              </a:rPr>
              <a:t>food</a:t>
            </a:r>
            <a:r>
              <a:rPr lang="en-US" altLang="zh-CN" dirty="0">
                <a:solidFill>
                  <a:schemeClr val="tx2">
                    <a:lumMod val="25000"/>
                    <a:lumOff val="75000"/>
                  </a:schemeClr>
                </a:solidFill>
                <a:latin typeface="Calibri" panose="020F0502020204030204" pitchFamily="34" charset="0"/>
                <a:cs typeface="Times New Roman" panose="02020603050405020304" pitchFamily="18" charset="0"/>
              </a:rPr>
              <a:t> or </a:t>
            </a:r>
            <a:r>
              <a:rPr lang="en-US" altLang="zh-CN" b="1" u="sng" dirty="0">
                <a:solidFill>
                  <a:schemeClr val="bg1"/>
                </a:solidFill>
                <a:latin typeface="Calibri" panose="020F0502020204030204" pitchFamily="34" charset="0"/>
                <a:cs typeface="Times New Roman" panose="02020603050405020304" pitchFamily="18" charset="0"/>
              </a:rPr>
              <a:t>drink</a:t>
            </a:r>
            <a:r>
              <a:rPr lang="en-US" altLang="zh-CN" dirty="0">
                <a:solidFill>
                  <a:schemeClr val="tx2">
                    <a:lumMod val="25000"/>
                    <a:lumOff val="75000"/>
                  </a:schemeClr>
                </a:solidFill>
                <a:latin typeface="Calibri" panose="020F0502020204030204" pitchFamily="34" charset="0"/>
                <a:cs typeface="Times New Roman" panose="02020603050405020304" pitchFamily="18" charset="0"/>
              </a:rPr>
              <a:t> by </a:t>
            </a:r>
            <a:r>
              <a:rPr lang="en-US" altLang="zh-CN" b="1" u="sng" dirty="0">
                <a:solidFill>
                  <a:schemeClr val="bg1"/>
                </a:solidFill>
                <a:latin typeface="Calibri" panose="020F0502020204030204" pitchFamily="34" charset="0"/>
                <a:cs typeface="Times New Roman" panose="02020603050405020304" pitchFamily="18" charset="0"/>
              </a:rPr>
              <a:t>oral instructions</a:t>
            </a:r>
            <a:r>
              <a:rPr lang="en-US" altLang="zh-CN" dirty="0">
                <a:solidFill>
                  <a:schemeClr val="tx2">
                    <a:lumMod val="25000"/>
                    <a:lumOff val="75000"/>
                  </a:schemeClr>
                </a:solidFill>
                <a:latin typeface="Calibri" panose="020F0502020204030204" pitchFamily="34" charset="0"/>
                <a:cs typeface="Times New Roman" panose="02020603050405020304" pitchFamily="18" charset="0"/>
              </a:rPr>
              <a:t>.</a:t>
            </a:r>
            <a:endParaRPr lang="zh-CN" altLang="en-US" dirty="0">
              <a:solidFill>
                <a:schemeClr val="tx2">
                  <a:lumMod val="25000"/>
                  <a:lumOff val="75000"/>
                </a:schemeClr>
              </a:solidFill>
            </a:endParaRPr>
          </a:p>
        </p:txBody>
      </p:sp>
      <p:sp>
        <p:nvSpPr>
          <p:cNvPr id="2" name="文本框 1">
            <a:extLst>
              <a:ext uri="{FF2B5EF4-FFF2-40B4-BE49-F238E27FC236}">
                <a16:creationId xmlns:a16="http://schemas.microsoft.com/office/drawing/2014/main" id="{E7F2DE80-727C-4D01-970B-97FA48802F4F}"/>
              </a:ext>
            </a:extLst>
          </p:cNvPr>
          <p:cNvSpPr txBox="1"/>
          <p:nvPr/>
        </p:nvSpPr>
        <p:spPr>
          <a:xfrm>
            <a:off x="1080044" y="2593889"/>
            <a:ext cx="10031913" cy="1862048"/>
          </a:xfrm>
          <a:prstGeom prst="rect">
            <a:avLst/>
          </a:prstGeom>
          <a:noFill/>
        </p:spPr>
        <p:txBody>
          <a:bodyPr wrap="none" rtlCol="0">
            <a:spAutoFit/>
          </a:bodyPr>
          <a:lstStyle/>
          <a:p>
            <a:pPr algn="ctr"/>
            <a:r>
              <a:rPr lang="en-US" altLang="zh-CN" sz="11500" dirty="0">
                <a:solidFill>
                  <a:schemeClr val="bg1"/>
                </a:solidFill>
                <a:latin typeface="Pegazi" pitchFamily="50" charset="0"/>
              </a:rPr>
              <a:t>I FEED U EAT</a:t>
            </a:r>
            <a:endParaRPr lang="zh-CN" altLang="en-US" sz="11500" dirty="0">
              <a:solidFill>
                <a:schemeClr val="bg1"/>
              </a:solidFill>
              <a:latin typeface="Pegazi" pitchFamily="50" charset="0"/>
            </a:endParaRPr>
          </a:p>
        </p:txBody>
      </p:sp>
    </p:spTree>
    <p:extLst>
      <p:ext uri="{BB962C8B-B14F-4D97-AF65-F5344CB8AC3E}">
        <p14:creationId xmlns:p14="http://schemas.microsoft.com/office/powerpoint/2010/main" val="15025131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advClick="0" advTm="50">
        <p159:morph option="byWord"/>
      </p:transition>
    </mc:Choice>
    <mc:Fallback xmlns="">
      <p:transition advClick="0" advTm="5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E3139"/>
        </a:solidFill>
        <a:effectLst/>
      </p:bgPr>
    </p:bg>
    <p:spTree>
      <p:nvGrpSpPr>
        <p:cNvPr id="1" name=""/>
        <p:cNvGrpSpPr/>
        <p:nvPr/>
      </p:nvGrpSpPr>
      <p:grpSpPr>
        <a:xfrm>
          <a:off x="0" y="0"/>
          <a:ext cx="0" cy="0"/>
          <a:chOff x="0" y="0"/>
          <a:chExt cx="0" cy="0"/>
        </a:xfrm>
      </p:grpSpPr>
      <p:sp>
        <p:nvSpPr>
          <p:cNvPr id="29" name="TextBox 28"/>
          <p:cNvSpPr txBox="1"/>
          <p:nvPr/>
        </p:nvSpPr>
        <p:spPr>
          <a:xfrm>
            <a:off x="1086510" y="647135"/>
            <a:ext cx="7737336" cy="769441"/>
          </a:xfrm>
          <a:prstGeom prst="rect">
            <a:avLst/>
          </a:prstGeom>
          <a:noFill/>
        </p:spPr>
        <p:txBody>
          <a:bodyPr wrap="square" rtlCol="0">
            <a:spAutoFit/>
          </a:bodyPr>
          <a:lstStyle/>
          <a:p>
            <a:r>
              <a:rPr lang="en-US" sz="4400" b="1" dirty="0">
                <a:solidFill>
                  <a:schemeClr val="bg1"/>
                </a:solidFill>
                <a:latin typeface="Roboto" panose="02000000000000000000"/>
                <a:ea typeface="Roboto" panose="02000000000000000000" pitchFamily="2" charset="0"/>
              </a:rPr>
              <a:t>WHAT IS </a:t>
            </a:r>
            <a:r>
              <a:rPr lang="en-US" sz="4400" b="1" dirty="0">
                <a:solidFill>
                  <a:schemeClr val="accent1">
                    <a:lumMod val="60000"/>
                    <a:lumOff val="40000"/>
                  </a:schemeClr>
                </a:solidFill>
                <a:latin typeface="Roboto" panose="02000000000000000000"/>
                <a:ea typeface="Roboto" panose="02000000000000000000" pitchFamily="2" charset="0"/>
              </a:rPr>
              <a:t>FEEDIE </a:t>
            </a:r>
            <a:r>
              <a:rPr lang="en-US" sz="4400" b="1" dirty="0">
                <a:solidFill>
                  <a:schemeClr val="bg1"/>
                </a:solidFill>
                <a:latin typeface="Roboto" panose="02000000000000000000"/>
                <a:ea typeface="Roboto" panose="02000000000000000000" pitchFamily="2" charset="0"/>
              </a:rPr>
              <a:t>?</a:t>
            </a:r>
          </a:p>
        </p:txBody>
      </p:sp>
      <p:sp>
        <p:nvSpPr>
          <p:cNvPr id="4" name="矩形 3">
            <a:extLst>
              <a:ext uri="{FF2B5EF4-FFF2-40B4-BE49-F238E27FC236}">
                <a16:creationId xmlns:a16="http://schemas.microsoft.com/office/drawing/2014/main" id="{73632095-83F0-459F-A7F5-9EE9BD784896}"/>
              </a:ext>
            </a:extLst>
          </p:cNvPr>
          <p:cNvSpPr/>
          <p:nvPr/>
        </p:nvSpPr>
        <p:spPr>
          <a:xfrm>
            <a:off x="1147470" y="1416576"/>
            <a:ext cx="8665028" cy="646331"/>
          </a:xfrm>
          <a:prstGeom prst="rect">
            <a:avLst/>
          </a:prstGeom>
        </p:spPr>
        <p:txBody>
          <a:bodyPr wrap="square">
            <a:spAutoFit/>
          </a:bodyPr>
          <a:lstStyle/>
          <a:p>
            <a:r>
              <a:rPr lang="en-US" altLang="zh-CN" b="1" dirty="0">
                <a:solidFill>
                  <a:schemeClr val="bg1"/>
                </a:solidFill>
                <a:latin typeface="Calibri" panose="020F0502020204030204" pitchFamily="34" charset="0"/>
                <a:cs typeface="Times New Roman" panose="02020603050405020304" pitchFamily="18" charset="0"/>
              </a:rPr>
              <a:t>FEEDIE</a:t>
            </a:r>
            <a:r>
              <a:rPr lang="en-US" altLang="zh-CN" dirty="0">
                <a:solidFill>
                  <a:schemeClr val="tx2">
                    <a:lumMod val="25000"/>
                    <a:lumOff val="75000"/>
                  </a:schemeClr>
                </a:solidFill>
                <a:latin typeface="Calibri" panose="020F0502020204030204" pitchFamily="34" charset="0"/>
                <a:cs typeface="Times New Roman" panose="02020603050405020304" pitchFamily="18" charset="0"/>
              </a:rPr>
              <a:t> is designed aiming at the group of people </a:t>
            </a:r>
            <a:r>
              <a:rPr lang="en-US" altLang="zh-CN" b="1" u="sng" dirty="0">
                <a:solidFill>
                  <a:schemeClr val="bg1"/>
                </a:solidFill>
                <a:latin typeface="Calibri" panose="020F0502020204030204" pitchFamily="34" charset="0"/>
                <a:cs typeface="Times New Roman" panose="02020603050405020304" pitchFamily="18" charset="0"/>
              </a:rPr>
              <a:t>who are unable to eat independently</a:t>
            </a:r>
            <a:r>
              <a:rPr lang="en-US" altLang="zh-CN" dirty="0">
                <a:solidFill>
                  <a:schemeClr val="tx2">
                    <a:lumMod val="25000"/>
                    <a:lumOff val="75000"/>
                  </a:schemeClr>
                </a:solidFill>
                <a:latin typeface="Calibri" panose="020F0502020204030204" pitchFamily="34" charset="0"/>
                <a:cs typeface="Times New Roman" panose="02020603050405020304" pitchFamily="18" charset="0"/>
              </a:rPr>
              <a:t>. The user can control </a:t>
            </a:r>
            <a:r>
              <a:rPr lang="en-US" altLang="zh-CN" b="1" dirty="0">
                <a:solidFill>
                  <a:schemeClr val="bg1"/>
                </a:solidFill>
                <a:latin typeface="Calibri" panose="020F0502020204030204" pitchFamily="34" charset="0"/>
                <a:cs typeface="Times New Roman" panose="02020603050405020304" pitchFamily="18" charset="0"/>
              </a:rPr>
              <a:t>FEEDIE </a:t>
            </a:r>
            <a:r>
              <a:rPr lang="en-US" altLang="zh-CN" dirty="0">
                <a:solidFill>
                  <a:schemeClr val="tx2">
                    <a:lumMod val="25000"/>
                    <a:lumOff val="75000"/>
                  </a:schemeClr>
                </a:solidFill>
                <a:latin typeface="Calibri" panose="020F0502020204030204" pitchFamily="34" charset="0"/>
                <a:cs typeface="Times New Roman" panose="02020603050405020304" pitchFamily="18" charset="0"/>
              </a:rPr>
              <a:t>to fetch them </a:t>
            </a:r>
            <a:r>
              <a:rPr lang="en-US" altLang="zh-CN" b="1" u="sng" dirty="0">
                <a:solidFill>
                  <a:schemeClr val="bg1"/>
                </a:solidFill>
                <a:latin typeface="Calibri" panose="020F0502020204030204" pitchFamily="34" charset="0"/>
                <a:cs typeface="Times New Roman" panose="02020603050405020304" pitchFamily="18" charset="0"/>
              </a:rPr>
              <a:t>food </a:t>
            </a:r>
            <a:r>
              <a:rPr lang="en-US" altLang="zh-CN" dirty="0">
                <a:solidFill>
                  <a:schemeClr val="bg1"/>
                </a:solidFill>
                <a:latin typeface="Calibri" panose="020F0502020204030204" pitchFamily="34" charset="0"/>
                <a:cs typeface="Times New Roman" panose="02020603050405020304" pitchFamily="18" charset="0"/>
              </a:rPr>
              <a:t>by</a:t>
            </a:r>
            <a:r>
              <a:rPr lang="en-US" altLang="zh-CN" b="1" u="sng" dirty="0">
                <a:solidFill>
                  <a:schemeClr val="bg1"/>
                </a:solidFill>
                <a:latin typeface="Calibri" panose="020F0502020204030204" pitchFamily="34" charset="0"/>
                <a:cs typeface="Times New Roman" panose="02020603050405020304" pitchFamily="18" charset="0"/>
              </a:rPr>
              <a:t> oral instructions</a:t>
            </a:r>
            <a:r>
              <a:rPr lang="en-US" altLang="zh-CN" dirty="0">
                <a:solidFill>
                  <a:schemeClr val="tx2">
                    <a:lumMod val="25000"/>
                    <a:lumOff val="75000"/>
                  </a:schemeClr>
                </a:solidFill>
                <a:latin typeface="Calibri" panose="020F0502020204030204" pitchFamily="34" charset="0"/>
                <a:cs typeface="Times New Roman" panose="02020603050405020304" pitchFamily="18" charset="0"/>
              </a:rPr>
              <a:t>.</a:t>
            </a:r>
            <a:endParaRPr lang="zh-CN" altLang="en-US" dirty="0">
              <a:solidFill>
                <a:schemeClr val="tx2">
                  <a:lumMod val="25000"/>
                  <a:lumOff val="75000"/>
                </a:schemeClr>
              </a:solidFill>
            </a:endParaRPr>
          </a:p>
        </p:txBody>
      </p:sp>
      <p:sp>
        <p:nvSpPr>
          <p:cNvPr id="2" name="文本框 1">
            <a:extLst>
              <a:ext uri="{FF2B5EF4-FFF2-40B4-BE49-F238E27FC236}">
                <a16:creationId xmlns:a16="http://schemas.microsoft.com/office/drawing/2014/main" id="{E7F2DE80-727C-4D01-970B-97FA48802F4F}"/>
              </a:ext>
            </a:extLst>
          </p:cNvPr>
          <p:cNvSpPr txBox="1"/>
          <p:nvPr/>
        </p:nvSpPr>
        <p:spPr>
          <a:xfrm>
            <a:off x="3377148" y="2593889"/>
            <a:ext cx="5437707" cy="1862048"/>
          </a:xfrm>
          <a:prstGeom prst="rect">
            <a:avLst/>
          </a:prstGeom>
          <a:noFill/>
        </p:spPr>
        <p:txBody>
          <a:bodyPr wrap="none" rtlCol="0">
            <a:spAutoFit/>
          </a:bodyPr>
          <a:lstStyle/>
          <a:p>
            <a:pPr algn="ctr"/>
            <a:r>
              <a:rPr lang="en-US" altLang="zh-CN" sz="11500" dirty="0">
                <a:solidFill>
                  <a:schemeClr val="bg1"/>
                </a:solidFill>
                <a:latin typeface="Pegazi" pitchFamily="50" charset="0"/>
              </a:rPr>
              <a:t>FEE</a:t>
            </a:r>
            <a:r>
              <a:rPr lang="en-US" altLang="zh-CN" sz="11500" dirty="0">
                <a:solidFill>
                  <a:schemeClr val="accent1">
                    <a:lumMod val="60000"/>
                    <a:lumOff val="40000"/>
                  </a:schemeClr>
                </a:solidFill>
                <a:latin typeface="Pegazi" pitchFamily="50" charset="0"/>
              </a:rPr>
              <a:t>D</a:t>
            </a:r>
            <a:r>
              <a:rPr lang="en-US" altLang="zh-CN" sz="11500" dirty="0">
                <a:solidFill>
                  <a:schemeClr val="bg1"/>
                </a:solidFill>
                <a:latin typeface="Pegazi" pitchFamily="50" charset="0"/>
              </a:rPr>
              <a:t>IE</a:t>
            </a:r>
            <a:endParaRPr lang="zh-CN" altLang="en-US" sz="11500" dirty="0">
              <a:solidFill>
                <a:schemeClr val="bg1"/>
              </a:solidFill>
              <a:latin typeface="Pegazi" pitchFamily="50" charset="0"/>
            </a:endParaRPr>
          </a:p>
        </p:txBody>
      </p:sp>
      <p:sp>
        <p:nvSpPr>
          <p:cNvPr id="3" name="直角三角形 2">
            <a:extLst>
              <a:ext uri="{FF2B5EF4-FFF2-40B4-BE49-F238E27FC236}">
                <a16:creationId xmlns:a16="http://schemas.microsoft.com/office/drawing/2014/main" id="{6CD3ACDB-1525-4EE3-86D6-13744E37C694}"/>
              </a:ext>
            </a:extLst>
          </p:cNvPr>
          <p:cNvSpPr/>
          <p:nvPr/>
        </p:nvSpPr>
        <p:spPr>
          <a:xfrm rot="-2700000">
            <a:off x="5734595" y="4187190"/>
            <a:ext cx="722811" cy="722811"/>
          </a:xfrm>
          <a:prstGeom prst="rtTriangl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对角圆角 5">
            <a:extLst>
              <a:ext uri="{FF2B5EF4-FFF2-40B4-BE49-F238E27FC236}">
                <a16:creationId xmlns:a16="http://schemas.microsoft.com/office/drawing/2014/main" id="{0E224B3E-F5C1-4590-BFA8-7BA2A3A25917}"/>
              </a:ext>
            </a:extLst>
          </p:cNvPr>
          <p:cNvSpPr/>
          <p:nvPr/>
        </p:nvSpPr>
        <p:spPr>
          <a:xfrm>
            <a:off x="5067300" y="5231874"/>
            <a:ext cx="2057400" cy="419100"/>
          </a:xfrm>
          <a:prstGeom prst="round2DiagRect">
            <a:avLst>
              <a:gd name="adj1" fmla="val 50000"/>
              <a:gd name="adj2" fmla="val 0"/>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zh-CN" dirty="0">
                <a:solidFill>
                  <a:schemeClr val="bg2">
                    <a:lumMod val="25000"/>
                  </a:schemeClr>
                </a:solidFill>
              </a:rPr>
              <a:t>START</a:t>
            </a:r>
            <a:endParaRPr lang="zh-CN" altLang="en-US" dirty="0">
              <a:solidFill>
                <a:schemeClr val="bg2">
                  <a:lumMod val="25000"/>
                </a:schemeClr>
              </a:solidFill>
            </a:endParaRPr>
          </a:p>
        </p:txBody>
      </p:sp>
    </p:spTree>
    <p:extLst>
      <p:ext uri="{BB962C8B-B14F-4D97-AF65-F5344CB8AC3E}">
        <p14:creationId xmlns:p14="http://schemas.microsoft.com/office/powerpoint/2010/main" val="150245659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250"/>
                                        <p:tgtEl>
                                          <p:spTgt spid="3"/>
                                        </p:tgtEl>
                                      </p:cBhvr>
                                    </p:animEffect>
                                  </p:childTnLst>
                                </p:cTn>
                              </p:par>
                            </p:childTnLst>
                          </p:cTn>
                        </p:par>
                        <p:par>
                          <p:cTn id="8" fill="hold">
                            <p:stCondLst>
                              <p:cond delay="250"/>
                            </p:stCondLst>
                            <p:childTnLst>
                              <p:par>
                                <p:cTn id="9" presetID="22"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2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DF1F4"/>
        </a:solidFill>
        <a:effectLst/>
      </p:bgPr>
    </p:bg>
    <p:spTree>
      <p:nvGrpSpPr>
        <p:cNvPr id="1" name=""/>
        <p:cNvGrpSpPr/>
        <p:nvPr/>
      </p:nvGrpSpPr>
      <p:grpSpPr>
        <a:xfrm>
          <a:off x="0" y="0"/>
          <a:ext cx="0" cy="0"/>
          <a:chOff x="0" y="0"/>
          <a:chExt cx="0" cy="0"/>
        </a:xfrm>
      </p:grpSpPr>
      <p:sp>
        <p:nvSpPr>
          <p:cNvPr id="22" name="TextBox 21"/>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24" name="TextBox 23"/>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sp>
        <p:nvSpPr>
          <p:cNvPr id="12" name="Freeform 11"/>
          <p:cNvSpPr/>
          <p:nvPr/>
        </p:nvSpPr>
        <p:spPr>
          <a:xfrm rot="5400000">
            <a:off x="4346501" y="2343600"/>
            <a:ext cx="1749499" cy="1749499"/>
          </a:xfrm>
          <a:custGeom>
            <a:avLst/>
            <a:gdLst>
              <a:gd name="connsiteX0" fmla="*/ 1170025 w 2340050"/>
              <a:gd name="connsiteY0" fmla="*/ 356633 h 2340050"/>
              <a:gd name="connsiteX1" fmla="*/ 356634 w 2340050"/>
              <a:gd name="connsiteY1" fmla="*/ 1170024 h 2340050"/>
              <a:gd name="connsiteX2" fmla="*/ 1170025 w 2340050"/>
              <a:gd name="connsiteY2" fmla="*/ 1983415 h 2340050"/>
              <a:gd name="connsiteX3" fmla="*/ 1983416 w 2340050"/>
              <a:gd name="connsiteY3" fmla="*/ 1170024 h 2340050"/>
              <a:gd name="connsiteX4" fmla="*/ 1983416 w 2340050"/>
              <a:gd name="connsiteY4" fmla="*/ 356633 h 2340050"/>
              <a:gd name="connsiteX5" fmla="*/ 1170026 w 2340050"/>
              <a:gd name="connsiteY5" fmla="*/ 0 h 2340050"/>
              <a:gd name="connsiteX6" fmla="*/ 2340050 w 2340050"/>
              <a:gd name="connsiteY6" fmla="*/ 0 h 2340050"/>
              <a:gd name="connsiteX7" fmla="*/ 2340050 w 2340050"/>
              <a:gd name="connsiteY7" fmla="*/ 1170025 h 2340050"/>
              <a:gd name="connsiteX8" fmla="*/ 1170025 w 2340050"/>
              <a:gd name="connsiteY8" fmla="*/ 2340050 h 2340050"/>
              <a:gd name="connsiteX9" fmla="*/ 0 w 2340050"/>
              <a:gd name="connsiteY9" fmla="*/ 1170025 h 2340050"/>
              <a:gd name="connsiteX10" fmla="*/ 1 w 2340050"/>
              <a:gd name="connsiteY10" fmla="*/ 1170025 h 2340050"/>
              <a:gd name="connsiteX11" fmla="*/ 1170026 w 2340050"/>
              <a:gd name="connsiteY11" fmla="*/ 0 h 234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0050" h="2340050">
                <a:moveTo>
                  <a:pt x="1170025" y="356633"/>
                </a:moveTo>
                <a:cubicBezTo>
                  <a:pt x="720802" y="356633"/>
                  <a:pt x="356634" y="720801"/>
                  <a:pt x="356634" y="1170024"/>
                </a:cubicBezTo>
                <a:cubicBezTo>
                  <a:pt x="356634" y="1619247"/>
                  <a:pt x="720802" y="1983415"/>
                  <a:pt x="1170025" y="1983415"/>
                </a:cubicBezTo>
                <a:cubicBezTo>
                  <a:pt x="1619248" y="1983415"/>
                  <a:pt x="1983416" y="1619247"/>
                  <a:pt x="1983416" y="1170024"/>
                </a:cubicBezTo>
                <a:lnTo>
                  <a:pt x="1983416" y="356633"/>
                </a:lnTo>
                <a:close/>
                <a:moveTo>
                  <a:pt x="1170026" y="0"/>
                </a:moveTo>
                <a:lnTo>
                  <a:pt x="2340050" y="0"/>
                </a:lnTo>
                <a:lnTo>
                  <a:pt x="2340050" y="1170025"/>
                </a:lnTo>
                <a:cubicBezTo>
                  <a:pt x="2340050" y="1816212"/>
                  <a:pt x="1816212" y="2340050"/>
                  <a:pt x="1170025" y="2340050"/>
                </a:cubicBezTo>
                <a:cubicBezTo>
                  <a:pt x="523838" y="2340050"/>
                  <a:pt x="0" y="1816212"/>
                  <a:pt x="0" y="1170025"/>
                </a:cubicBezTo>
                <a:lnTo>
                  <a:pt x="1" y="1170025"/>
                </a:lnTo>
                <a:cubicBezTo>
                  <a:pt x="1" y="523838"/>
                  <a:pt x="523839" y="0"/>
                  <a:pt x="1170026" y="0"/>
                </a:cubicBezTo>
                <a:close/>
              </a:path>
            </a:pathLst>
          </a:custGeom>
          <a:solidFill>
            <a:srgbClr val="2E313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Ⅰ</a:t>
            </a:r>
            <a:endParaRPr kumimoji="0" lang="en-US" sz="4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endParaRPr>
          </a:p>
        </p:txBody>
      </p:sp>
      <p:sp>
        <p:nvSpPr>
          <p:cNvPr id="13" name="Freeform 12"/>
          <p:cNvSpPr/>
          <p:nvPr/>
        </p:nvSpPr>
        <p:spPr>
          <a:xfrm rot="16200000" flipH="1">
            <a:off x="6096000" y="2343600"/>
            <a:ext cx="1749499" cy="1749499"/>
          </a:xfrm>
          <a:custGeom>
            <a:avLst/>
            <a:gdLst>
              <a:gd name="connsiteX0" fmla="*/ 1170025 w 2340050"/>
              <a:gd name="connsiteY0" fmla="*/ 356633 h 2340050"/>
              <a:gd name="connsiteX1" fmla="*/ 356634 w 2340050"/>
              <a:gd name="connsiteY1" fmla="*/ 1170024 h 2340050"/>
              <a:gd name="connsiteX2" fmla="*/ 1170025 w 2340050"/>
              <a:gd name="connsiteY2" fmla="*/ 1983415 h 2340050"/>
              <a:gd name="connsiteX3" fmla="*/ 1983416 w 2340050"/>
              <a:gd name="connsiteY3" fmla="*/ 1170024 h 2340050"/>
              <a:gd name="connsiteX4" fmla="*/ 1983416 w 2340050"/>
              <a:gd name="connsiteY4" fmla="*/ 356633 h 2340050"/>
              <a:gd name="connsiteX5" fmla="*/ 1170026 w 2340050"/>
              <a:gd name="connsiteY5" fmla="*/ 0 h 2340050"/>
              <a:gd name="connsiteX6" fmla="*/ 2340050 w 2340050"/>
              <a:gd name="connsiteY6" fmla="*/ 0 h 2340050"/>
              <a:gd name="connsiteX7" fmla="*/ 2340050 w 2340050"/>
              <a:gd name="connsiteY7" fmla="*/ 1170025 h 2340050"/>
              <a:gd name="connsiteX8" fmla="*/ 1170025 w 2340050"/>
              <a:gd name="connsiteY8" fmla="*/ 2340050 h 2340050"/>
              <a:gd name="connsiteX9" fmla="*/ 0 w 2340050"/>
              <a:gd name="connsiteY9" fmla="*/ 1170025 h 2340050"/>
              <a:gd name="connsiteX10" fmla="*/ 1 w 2340050"/>
              <a:gd name="connsiteY10" fmla="*/ 1170025 h 2340050"/>
              <a:gd name="connsiteX11" fmla="*/ 1170026 w 2340050"/>
              <a:gd name="connsiteY11" fmla="*/ 0 h 234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0050" h="2340050">
                <a:moveTo>
                  <a:pt x="1170025" y="356633"/>
                </a:moveTo>
                <a:cubicBezTo>
                  <a:pt x="720802" y="356633"/>
                  <a:pt x="356634" y="720801"/>
                  <a:pt x="356634" y="1170024"/>
                </a:cubicBezTo>
                <a:cubicBezTo>
                  <a:pt x="356634" y="1619247"/>
                  <a:pt x="720802" y="1983415"/>
                  <a:pt x="1170025" y="1983415"/>
                </a:cubicBezTo>
                <a:cubicBezTo>
                  <a:pt x="1619248" y="1983415"/>
                  <a:pt x="1983416" y="1619247"/>
                  <a:pt x="1983416" y="1170024"/>
                </a:cubicBezTo>
                <a:lnTo>
                  <a:pt x="1983416" y="356633"/>
                </a:lnTo>
                <a:close/>
                <a:moveTo>
                  <a:pt x="1170026" y="0"/>
                </a:moveTo>
                <a:lnTo>
                  <a:pt x="2340050" y="0"/>
                </a:lnTo>
                <a:lnTo>
                  <a:pt x="2340050" y="1170025"/>
                </a:lnTo>
                <a:cubicBezTo>
                  <a:pt x="2340050" y="1816212"/>
                  <a:pt x="1816212" y="2340050"/>
                  <a:pt x="1170025" y="2340050"/>
                </a:cubicBezTo>
                <a:cubicBezTo>
                  <a:pt x="523838" y="2340050"/>
                  <a:pt x="0" y="1816212"/>
                  <a:pt x="0" y="1170025"/>
                </a:cubicBezTo>
                <a:lnTo>
                  <a:pt x="1" y="1170025"/>
                </a:lnTo>
                <a:cubicBezTo>
                  <a:pt x="1" y="523838"/>
                  <a:pt x="523839" y="0"/>
                  <a:pt x="117002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Ⅱ</a:t>
            </a:r>
            <a:endParaRPr kumimoji="0" lang="en-US" sz="4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endParaRPr>
          </a:p>
        </p:txBody>
      </p:sp>
      <p:sp>
        <p:nvSpPr>
          <p:cNvPr id="14" name="Freeform 13"/>
          <p:cNvSpPr/>
          <p:nvPr/>
        </p:nvSpPr>
        <p:spPr>
          <a:xfrm rot="10800000" flipH="1" flipV="1">
            <a:off x="4346501" y="4093099"/>
            <a:ext cx="1749499" cy="1749499"/>
          </a:xfrm>
          <a:custGeom>
            <a:avLst/>
            <a:gdLst>
              <a:gd name="connsiteX0" fmla="*/ 1170025 w 2340050"/>
              <a:gd name="connsiteY0" fmla="*/ 356633 h 2340050"/>
              <a:gd name="connsiteX1" fmla="*/ 356634 w 2340050"/>
              <a:gd name="connsiteY1" fmla="*/ 1170024 h 2340050"/>
              <a:gd name="connsiteX2" fmla="*/ 1170025 w 2340050"/>
              <a:gd name="connsiteY2" fmla="*/ 1983415 h 2340050"/>
              <a:gd name="connsiteX3" fmla="*/ 1983416 w 2340050"/>
              <a:gd name="connsiteY3" fmla="*/ 1170024 h 2340050"/>
              <a:gd name="connsiteX4" fmla="*/ 1983416 w 2340050"/>
              <a:gd name="connsiteY4" fmla="*/ 356633 h 2340050"/>
              <a:gd name="connsiteX5" fmla="*/ 1170026 w 2340050"/>
              <a:gd name="connsiteY5" fmla="*/ 0 h 2340050"/>
              <a:gd name="connsiteX6" fmla="*/ 2340050 w 2340050"/>
              <a:gd name="connsiteY6" fmla="*/ 0 h 2340050"/>
              <a:gd name="connsiteX7" fmla="*/ 2340050 w 2340050"/>
              <a:gd name="connsiteY7" fmla="*/ 1170025 h 2340050"/>
              <a:gd name="connsiteX8" fmla="*/ 1170025 w 2340050"/>
              <a:gd name="connsiteY8" fmla="*/ 2340050 h 2340050"/>
              <a:gd name="connsiteX9" fmla="*/ 0 w 2340050"/>
              <a:gd name="connsiteY9" fmla="*/ 1170025 h 2340050"/>
              <a:gd name="connsiteX10" fmla="*/ 1 w 2340050"/>
              <a:gd name="connsiteY10" fmla="*/ 1170025 h 2340050"/>
              <a:gd name="connsiteX11" fmla="*/ 1170026 w 2340050"/>
              <a:gd name="connsiteY11" fmla="*/ 0 h 234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0050" h="2340050">
                <a:moveTo>
                  <a:pt x="1170025" y="356633"/>
                </a:moveTo>
                <a:cubicBezTo>
                  <a:pt x="720802" y="356633"/>
                  <a:pt x="356634" y="720801"/>
                  <a:pt x="356634" y="1170024"/>
                </a:cubicBezTo>
                <a:cubicBezTo>
                  <a:pt x="356634" y="1619247"/>
                  <a:pt x="720802" y="1983415"/>
                  <a:pt x="1170025" y="1983415"/>
                </a:cubicBezTo>
                <a:cubicBezTo>
                  <a:pt x="1619248" y="1983415"/>
                  <a:pt x="1983416" y="1619247"/>
                  <a:pt x="1983416" y="1170024"/>
                </a:cubicBezTo>
                <a:lnTo>
                  <a:pt x="1983416" y="356633"/>
                </a:lnTo>
                <a:close/>
                <a:moveTo>
                  <a:pt x="1170026" y="0"/>
                </a:moveTo>
                <a:lnTo>
                  <a:pt x="2340050" y="0"/>
                </a:lnTo>
                <a:lnTo>
                  <a:pt x="2340050" y="1170025"/>
                </a:lnTo>
                <a:cubicBezTo>
                  <a:pt x="2340050" y="1816212"/>
                  <a:pt x="1816212" y="2340050"/>
                  <a:pt x="1170025" y="2340050"/>
                </a:cubicBezTo>
                <a:cubicBezTo>
                  <a:pt x="523838" y="2340050"/>
                  <a:pt x="0" y="1816212"/>
                  <a:pt x="0" y="1170025"/>
                </a:cubicBezTo>
                <a:lnTo>
                  <a:pt x="1" y="1170025"/>
                </a:lnTo>
                <a:cubicBezTo>
                  <a:pt x="1" y="523838"/>
                  <a:pt x="523839" y="0"/>
                  <a:pt x="1170026"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Ⅲ</a:t>
            </a:r>
            <a:endParaRPr kumimoji="0" lang="en-US" sz="4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endParaRPr>
          </a:p>
        </p:txBody>
      </p:sp>
      <p:sp>
        <p:nvSpPr>
          <p:cNvPr id="15" name="Freeform 14"/>
          <p:cNvSpPr/>
          <p:nvPr/>
        </p:nvSpPr>
        <p:spPr>
          <a:xfrm rot="10800000" flipV="1">
            <a:off x="6096000" y="4093099"/>
            <a:ext cx="1749499" cy="1749499"/>
          </a:xfrm>
          <a:custGeom>
            <a:avLst/>
            <a:gdLst>
              <a:gd name="connsiteX0" fmla="*/ 1170025 w 2340050"/>
              <a:gd name="connsiteY0" fmla="*/ 356633 h 2340050"/>
              <a:gd name="connsiteX1" fmla="*/ 356634 w 2340050"/>
              <a:gd name="connsiteY1" fmla="*/ 1170024 h 2340050"/>
              <a:gd name="connsiteX2" fmla="*/ 1170025 w 2340050"/>
              <a:gd name="connsiteY2" fmla="*/ 1983415 h 2340050"/>
              <a:gd name="connsiteX3" fmla="*/ 1983416 w 2340050"/>
              <a:gd name="connsiteY3" fmla="*/ 1170024 h 2340050"/>
              <a:gd name="connsiteX4" fmla="*/ 1983416 w 2340050"/>
              <a:gd name="connsiteY4" fmla="*/ 356633 h 2340050"/>
              <a:gd name="connsiteX5" fmla="*/ 1170026 w 2340050"/>
              <a:gd name="connsiteY5" fmla="*/ 0 h 2340050"/>
              <a:gd name="connsiteX6" fmla="*/ 2340050 w 2340050"/>
              <a:gd name="connsiteY6" fmla="*/ 0 h 2340050"/>
              <a:gd name="connsiteX7" fmla="*/ 2340050 w 2340050"/>
              <a:gd name="connsiteY7" fmla="*/ 1170025 h 2340050"/>
              <a:gd name="connsiteX8" fmla="*/ 1170025 w 2340050"/>
              <a:gd name="connsiteY8" fmla="*/ 2340050 h 2340050"/>
              <a:gd name="connsiteX9" fmla="*/ 0 w 2340050"/>
              <a:gd name="connsiteY9" fmla="*/ 1170025 h 2340050"/>
              <a:gd name="connsiteX10" fmla="*/ 1 w 2340050"/>
              <a:gd name="connsiteY10" fmla="*/ 1170025 h 2340050"/>
              <a:gd name="connsiteX11" fmla="*/ 1170026 w 2340050"/>
              <a:gd name="connsiteY11" fmla="*/ 0 h 234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0050" h="2340050">
                <a:moveTo>
                  <a:pt x="1170025" y="356633"/>
                </a:moveTo>
                <a:cubicBezTo>
                  <a:pt x="720802" y="356633"/>
                  <a:pt x="356634" y="720801"/>
                  <a:pt x="356634" y="1170024"/>
                </a:cubicBezTo>
                <a:cubicBezTo>
                  <a:pt x="356634" y="1619247"/>
                  <a:pt x="720802" y="1983415"/>
                  <a:pt x="1170025" y="1983415"/>
                </a:cubicBezTo>
                <a:cubicBezTo>
                  <a:pt x="1619248" y="1983415"/>
                  <a:pt x="1983416" y="1619247"/>
                  <a:pt x="1983416" y="1170024"/>
                </a:cubicBezTo>
                <a:lnTo>
                  <a:pt x="1983416" y="356633"/>
                </a:lnTo>
                <a:close/>
                <a:moveTo>
                  <a:pt x="1170026" y="0"/>
                </a:moveTo>
                <a:lnTo>
                  <a:pt x="2340050" y="0"/>
                </a:lnTo>
                <a:lnTo>
                  <a:pt x="2340050" y="1170025"/>
                </a:lnTo>
                <a:cubicBezTo>
                  <a:pt x="2340050" y="1816212"/>
                  <a:pt x="1816212" y="2340050"/>
                  <a:pt x="1170025" y="2340050"/>
                </a:cubicBezTo>
                <a:cubicBezTo>
                  <a:pt x="523838" y="2340050"/>
                  <a:pt x="0" y="1816212"/>
                  <a:pt x="0" y="1170025"/>
                </a:cubicBezTo>
                <a:lnTo>
                  <a:pt x="1" y="1170025"/>
                </a:lnTo>
                <a:cubicBezTo>
                  <a:pt x="1" y="523838"/>
                  <a:pt x="523839" y="0"/>
                  <a:pt x="117002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Ⅳ</a:t>
            </a:r>
            <a:endParaRPr kumimoji="0" lang="en-US" sz="4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endParaRPr>
          </a:p>
        </p:txBody>
      </p:sp>
      <p:sp>
        <p:nvSpPr>
          <p:cNvPr id="29" name="Rectangle 28"/>
          <p:cNvSpPr/>
          <p:nvPr/>
        </p:nvSpPr>
        <p:spPr>
          <a:xfrm>
            <a:off x="8125984" y="2598003"/>
            <a:ext cx="2655227"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CORE TECHNIQUE</a:t>
            </a:r>
          </a:p>
        </p:txBody>
      </p:sp>
      <p:sp>
        <p:nvSpPr>
          <p:cNvPr id="30" name="Rectangle 29"/>
          <p:cNvSpPr/>
          <p:nvPr/>
        </p:nvSpPr>
        <p:spPr>
          <a:xfrm>
            <a:off x="8125984" y="4675461"/>
            <a:ext cx="3351913"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TEAMWORK</a:t>
            </a:r>
          </a:p>
        </p:txBody>
      </p:sp>
      <p:sp>
        <p:nvSpPr>
          <p:cNvPr id="31" name="Rectangle 30"/>
          <p:cNvSpPr/>
          <p:nvPr/>
        </p:nvSpPr>
        <p:spPr>
          <a:xfrm>
            <a:off x="1078029" y="2721114"/>
            <a:ext cx="2933919" cy="584775"/>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ECF0F1">
                    <a:lumMod val="25000"/>
                  </a:srgbClr>
                </a:solidFill>
                <a:effectLst/>
                <a:uLnTx/>
                <a:uFillTx/>
                <a:latin typeface="Roboto" panose="02000000000000000000" pitchFamily="2" charset="0"/>
                <a:ea typeface="Roboto" panose="02000000000000000000" pitchFamily="2" charset="0"/>
                <a:cs typeface="+mn-cs"/>
              </a:rPr>
              <a:t>INTRO</a:t>
            </a:r>
            <a:endParaRPr kumimoji="0" lang="en-US" sz="700" b="1" i="0" u="none" strike="noStrike" kern="1200" cap="none" spc="0" normalizeH="0" baseline="0" noProof="0" dirty="0">
              <a:ln>
                <a:noFill/>
              </a:ln>
              <a:solidFill>
                <a:srgbClr val="ECF0F1">
                  <a:lumMod val="25000"/>
                </a:srgbClr>
              </a:solidFill>
              <a:effectLst/>
              <a:uLnTx/>
              <a:uFillTx/>
              <a:latin typeface="Roboto" panose="02000000000000000000" pitchFamily="2" charset="0"/>
              <a:ea typeface="Roboto" panose="02000000000000000000" pitchFamily="2" charset="0"/>
              <a:cs typeface="+mn-cs"/>
            </a:endParaRPr>
          </a:p>
        </p:txBody>
      </p:sp>
      <p:sp>
        <p:nvSpPr>
          <p:cNvPr id="32" name="Rectangle 31"/>
          <p:cNvSpPr/>
          <p:nvPr/>
        </p:nvSpPr>
        <p:spPr>
          <a:xfrm>
            <a:off x="1612536" y="4575434"/>
            <a:ext cx="2399412" cy="830997"/>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BUSINESS</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POTENTIAL</a:t>
            </a:r>
          </a:p>
        </p:txBody>
      </p:sp>
      <p:sp>
        <p:nvSpPr>
          <p:cNvPr id="19" name="TextBox 18"/>
          <p:cNvSpPr txBox="1"/>
          <p:nvPr/>
        </p:nvSpPr>
        <p:spPr>
          <a:xfrm>
            <a:off x="4992091" y="502179"/>
            <a:ext cx="2207977"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CONTENT</a:t>
            </a:r>
          </a:p>
        </p:txBody>
      </p:sp>
      <p:sp>
        <p:nvSpPr>
          <p:cNvPr id="20" name="Rectangle 19"/>
          <p:cNvSpPr/>
          <p:nvPr/>
        </p:nvSpPr>
        <p:spPr>
          <a:xfrm>
            <a:off x="5867400" y="467040"/>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19">
            <a:extLst>
              <a:ext uri="{FF2B5EF4-FFF2-40B4-BE49-F238E27FC236}">
                <a16:creationId xmlns:a16="http://schemas.microsoft.com/office/drawing/2014/main" id="{F053D33A-8B54-4604-9E99-DEC9AA31C1C3}"/>
              </a:ext>
            </a:extLst>
          </p:cNvPr>
          <p:cNvSpPr/>
          <p:nvPr/>
        </p:nvSpPr>
        <p:spPr>
          <a:xfrm>
            <a:off x="5867400" y="1255162"/>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图片 5">
            <a:extLst>
              <a:ext uri="{FF2B5EF4-FFF2-40B4-BE49-F238E27FC236}">
                <a16:creationId xmlns:a16="http://schemas.microsoft.com/office/drawing/2014/main" id="{6E9C7B88-D15B-4592-98F5-F503DC32BEE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Tree>
    <p:extLst>
      <p:ext uri="{BB962C8B-B14F-4D97-AF65-F5344CB8AC3E}">
        <p14:creationId xmlns:p14="http://schemas.microsoft.com/office/powerpoint/2010/main" val="15342072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250" fill="hold"/>
                                        <p:tgtEl>
                                          <p:spTgt spid="12"/>
                                        </p:tgtEl>
                                        <p:attrNameLst>
                                          <p:attrName>ppt_w</p:attrName>
                                        </p:attrNameLst>
                                      </p:cBhvr>
                                      <p:tavLst>
                                        <p:tav tm="0">
                                          <p:val>
                                            <p:fltVal val="0"/>
                                          </p:val>
                                        </p:tav>
                                        <p:tav tm="100000">
                                          <p:val>
                                            <p:strVal val="#ppt_w"/>
                                          </p:val>
                                        </p:tav>
                                      </p:tavLst>
                                    </p:anim>
                                    <p:anim calcmode="lin" valueType="num">
                                      <p:cBhvr>
                                        <p:cTn id="8" dur="250" fill="hold"/>
                                        <p:tgtEl>
                                          <p:spTgt spid="12"/>
                                        </p:tgtEl>
                                        <p:attrNameLst>
                                          <p:attrName>ppt_h</p:attrName>
                                        </p:attrNameLst>
                                      </p:cBhvr>
                                      <p:tavLst>
                                        <p:tav tm="0">
                                          <p:val>
                                            <p:fltVal val="0"/>
                                          </p:val>
                                        </p:tav>
                                        <p:tav tm="100000">
                                          <p:val>
                                            <p:strVal val="#ppt_h"/>
                                          </p:val>
                                        </p:tav>
                                      </p:tavLst>
                                    </p:anim>
                                    <p:anim calcmode="lin" valueType="num">
                                      <p:cBhvr>
                                        <p:cTn id="9" dur="250" fill="hold"/>
                                        <p:tgtEl>
                                          <p:spTgt spid="12"/>
                                        </p:tgtEl>
                                        <p:attrNameLst>
                                          <p:attrName>style.rotation</p:attrName>
                                        </p:attrNameLst>
                                      </p:cBhvr>
                                      <p:tavLst>
                                        <p:tav tm="0">
                                          <p:val>
                                            <p:fltVal val="90"/>
                                          </p:val>
                                        </p:tav>
                                        <p:tav tm="100000">
                                          <p:val>
                                            <p:fltVal val="0"/>
                                          </p:val>
                                        </p:tav>
                                      </p:tavLst>
                                    </p:anim>
                                    <p:animEffect transition="in" filter="fade">
                                      <p:cBhvr>
                                        <p:cTn id="10" dur="250"/>
                                        <p:tgtEl>
                                          <p:spTgt spid="12"/>
                                        </p:tgtEl>
                                      </p:cBhvr>
                                    </p:animEffect>
                                  </p:childTnLst>
                                </p:cTn>
                              </p:par>
                            </p:childTnLst>
                          </p:cTn>
                        </p:par>
                        <p:par>
                          <p:cTn id="11" fill="hold">
                            <p:stCondLst>
                              <p:cond delay="250"/>
                            </p:stCondLst>
                            <p:childTnLst>
                              <p:par>
                                <p:cTn id="12" presetID="31" presetClass="entr" presetSubtype="0" fill="hold" grpId="0" nodeType="after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250" fill="hold"/>
                                        <p:tgtEl>
                                          <p:spTgt spid="14"/>
                                        </p:tgtEl>
                                        <p:attrNameLst>
                                          <p:attrName>ppt_w</p:attrName>
                                        </p:attrNameLst>
                                      </p:cBhvr>
                                      <p:tavLst>
                                        <p:tav tm="0">
                                          <p:val>
                                            <p:fltVal val="0"/>
                                          </p:val>
                                        </p:tav>
                                        <p:tav tm="100000">
                                          <p:val>
                                            <p:strVal val="#ppt_w"/>
                                          </p:val>
                                        </p:tav>
                                      </p:tavLst>
                                    </p:anim>
                                    <p:anim calcmode="lin" valueType="num">
                                      <p:cBhvr>
                                        <p:cTn id="15" dur="250" fill="hold"/>
                                        <p:tgtEl>
                                          <p:spTgt spid="14"/>
                                        </p:tgtEl>
                                        <p:attrNameLst>
                                          <p:attrName>ppt_h</p:attrName>
                                        </p:attrNameLst>
                                      </p:cBhvr>
                                      <p:tavLst>
                                        <p:tav tm="0">
                                          <p:val>
                                            <p:fltVal val="0"/>
                                          </p:val>
                                        </p:tav>
                                        <p:tav tm="100000">
                                          <p:val>
                                            <p:strVal val="#ppt_h"/>
                                          </p:val>
                                        </p:tav>
                                      </p:tavLst>
                                    </p:anim>
                                    <p:anim calcmode="lin" valueType="num">
                                      <p:cBhvr>
                                        <p:cTn id="16" dur="250" fill="hold"/>
                                        <p:tgtEl>
                                          <p:spTgt spid="14"/>
                                        </p:tgtEl>
                                        <p:attrNameLst>
                                          <p:attrName>style.rotation</p:attrName>
                                        </p:attrNameLst>
                                      </p:cBhvr>
                                      <p:tavLst>
                                        <p:tav tm="0">
                                          <p:val>
                                            <p:fltVal val="90"/>
                                          </p:val>
                                        </p:tav>
                                        <p:tav tm="100000">
                                          <p:val>
                                            <p:fltVal val="0"/>
                                          </p:val>
                                        </p:tav>
                                      </p:tavLst>
                                    </p:anim>
                                    <p:animEffect transition="in" filter="fade">
                                      <p:cBhvr>
                                        <p:cTn id="17" dur="250"/>
                                        <p:tgtEl>
                                          <p:spTgt spid="14"/>
                                        </p:tgtEl>
                                      </p:cBhvr>
                                    </p:animEffect>
                                  </p:childTnLst>
                                </p:cTn>
                              </p:par>
                            </p:childTnLst>
                          </p:cTn>
                        </p:par>
                        <p:par>
                          <p:cTn id="18" fill="hold">
                            <p:stCondLst>
                              <p:cond delay="500"/>
                            </p:stCondLst>
                            <p:childTnLst>
                              <p:par>
                                <p:cTn id="19" presetID="31" presetClass="entr" presetSubtype="0" fill="hold" grpId="0" nodeType="after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p:cTn id="21" dur="250" fill="hold"/>
                                        <p:tgtEl>
                                          <p:spTgt spid="15"/>
                                        </p:tgtEl>
                                        <p:attrNameLst>
                                          <p:attrName>ppt_w</p:attrName>
                                        </p:attrNameLst>
                                      </p:cBhvr>
                                      <p:tavLst>
                                        <p:tav tm="0">
                                          <p:val>
                                            <p:fltVal val="0"/>
                                          </p:val>
                                        </p:tav>
                                        <p:tav tm="100000">
                                          <p:val>
                                            <p:strVal val="#ppt_w"/>
                                          </p:val>
                                        </p:tav>
                                      </p:tavLst>
                                    </p:anim>
                                    <p:anim calcmode="lin" valueType="num">
                                      <p:cBhvr>
                                        <p:cTn id="22" dur="250" fill="hold"/>
                                        <p:tgtEl>
                                          <p:spTgt spid="15"/>
                                        </p:tgtEl>
                                        <p:attrNameLst>
                                          <p:attrName>ppt_h</p:attrName>
                                        </p:attrNameLst>
                                      </p:cBhvr>
                                      <p:tavLst>
                                        <p:tav tm="0">
                                          <p:val>
                                            <p:fltVal val="0"/>
                                          </p:val>
                                        </p:tav>
                                        <p:tav tm="100000">
                                          <p:val>
                                            <p:strVal val="#ppt_h"/>
                                          </p:val>
                                        </p:tav>
                                      </p:tavLst>
                                    </p:anim>
                                    <p:anim calcmode="lin" valueType="num">
                                      <p:cBhvr>
                                        <p:cTn id="23" dur="250" fill="hold"/>
                                        <p:tgtEl>
                                          <p:spTgt spid="15"/>
                                        </p:tgtEl>
                                        <p:attrNameLst>
                                          <p:attrName>style.rotation</p:attrName>
                                        </p:attrNameLst>
                                      </p:cBhvr>
                                      <p:tavLst>
                                        <p:tav tm="0">
                                          <p:val>
                                            <p:fltVal val="90"/>
                                          </p:val>
                                        </p:tav>
                                        <p:tav tm="100000">
                                          <p:val>
                                            <p:fltVal val="0"/>
                                          </p:val>
                                        </p:tav>
                                      </p:tavLst>
                                    </p:anim>
                                    <p:animEffect transition="in" filter="fade">
                                      <p:cBhvr>
                                        <p:cTn id="24" dur="250"/>
                                        <p:tgtEl>
                                          <p:spTgt spid="15"/>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250"/>
                                        <p:tgtEl>
                                          <p:spTgt spid="2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250"/>
                                        <p:tgtEl>
                                          <p:spTgt spid="3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1"/>
                                        </p:tgtEl>
                                        <p:attrNameLst>
                                          <p:attrName>style.visibility</p:attrName>
                                        </p:attrNameLst>
                                      </p:cBhvr>
                                      <p:to>
                                        <p:strVal val="visible"/>
                                      </p:to>
                                    </p:set>
                                    <p:animEffect transition="in" filter="fade">
                                      <p:cBhvr>
                                        <p:cTn id="33" dur="250"/>
                                        <p:tgtEl>
                                          <p:spTgt spid="3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2"/>
                                        </p:tgtEl>
                                        <p:attrNameLst>
                                          <p:attrName>style.visibility</p:attrName>
                                        </p:attrNameLst>
                                      </p:cBhvr>
                                      <p:to>
                                        <p:strVal val="visible"/>
                                      </p:to>
                                    </p:set>
                                    <p:animEffect transition="in" filter="fade">
                                      <p:cBhvr>
                                        <p:cTn id="36" dur="25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15" grpId="0" animBg="1"/>
      <p:bldP spid="29" grpId="0"/>
      <p:bldP spid="30" grpId="0"/>
      <p:bldP spid="31" grpId="0"/>
      <p:bldP spid="3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DF1F4"/>
        </a:solidFill>
        <a:effectLst/>
      </p:bgPr>
    </p:bg>
    <p:spTree>
      <p:nvGrpSpPr>
        <p:cNvPr id="1" name=""/>
        <p:cNvGrpSpPr/>
        <p:nvPr/>
      </p:nvGrpSpPr>
      <p:grpSpPr>
        <a:xfrm>
          <a:off x="0" y="0"/>
          <a:ext cx="0" cy="0"/>
          <a:chOff x="0" y="0"/>
          <a:chExt cx="0" cy="0"/>
        </a:xfrm>
      </p:grpSpPr>
      <p:sp>
        <p:nvSpPr>
          <p:cNvPr id="22" name="TextBox 21"/>
          <p:cNvSpPr txBox="1"/>
          <p:nvPr/>
        </p:nvSpPr>
        <p:spPr>
          <a:xfrm>
            <a:off x="3981479" y="6423771"/>
            <a:ext cx="4229043" cy="230832"/>
          </a:xfrm>
          <a:prstGeom prst="rect">
            <a:avLst/>
          </a:prstGeom>
          <a:noFill/>
        </p:spPr>
        <p:txBody>
          <a:bodyPr wrap="none" rtlCol="0">
            <a:spAutoFit/>
          </a:bodyPr>
          <a:lstStyle/>
          <a:p>
            <a:r>
              <a:rPr lang="en-US" sz="900" dirty="0">
                <a:solidFill>
                  <a:schemeClr val="bg1">
                    <a:lumMod val="65000"/>
                  </a:schemeClr>
                </a:solidFill>
                <a:latin typeface="Roboto" panose="02000000000000000000" pitchFamily="2" charset="0"/>
                <a:ea typeface="Roboto" panose="02000000000000000000" pitchFamily="2" charset="0"/>
              </a:rPr>
              <a:t>GROUP 4 | Machine Learning, Robotics And Sensor Networks Summer School</a:t>
            </a:r>
          </a:p>
        </p:txBody>
      </p:sp>
      <p:sp>
        <p:nvSpPr>
          <p:cNvPr id="24" name="TextBox 23"/>
          <p:cNvSpPr txBox="1"/>
          <p:nvPr/>
        </p:nvSpPr>
        <p:spPr>
          <a:xfrm>
            <a:off x="11173652" y="6423771"/>
            <a:ext cx="601447" cy="230832"/>
          </a:xfrm>
          <a:prstGeom prst="rect">
            <a:avLst/>
          </a:prstGeom>
          <a:noFill/>
        </p:spPr>
        <p:txBody>
          <a:bodyPr wrap="none" rtlCol="0">
            <a:spAutoFit/>
          </a:bodyPr>
          <a:lstStyle/>
          <a:p>
            <a:r>
              <a:rPr lang="en-US" altLang="zh-CN" sz="900" dirty="0">
                <a:solidFill>
                  <a:schemeClr val="bg1">
                    <a:lumMod val="65000"/>
                  </a:schemeClr>
                </a:solidFill>
                <a:latin typeface="Roboto" panose="02000000000000000000" pitchFamily="2" charset="0"/>
                <a:ea typeface="Roboto" panose="02000000000000000000" pitchFamily="2" charset="0"/>
              </a:rPr>
              <a:t>08/2018</a:t>
            </a:r>
            <a:endParaRPr lang="en-US" sz="900" dirty="0">
              <a:solidFill>
                <a:schemeClr val="bg1">
                  <a:lumMod val="65000"/>
                </a:schemeClr>
              </a:solidFill>
              <a:latin typeface="Roboto" panose="02000000000000000000" pitchFamily="2" charset="0"/>
              <a:ea typeface="Roboto" panose="02000000000000000000" pitchFamily="2" charset="0"/>
            </a:endParaRPr>
          </a:p>
        </p:txBody>
      </p:sp>
      <p:sp>
        <p:nvSpPr>
          <p:cNvPr id="29" name="Rectangle 28"/>
          <p:cNvSpPr/>
          <p:nvPr/>
        </p:nvSpPr>
        <p:spPr>
          <a:xfrm>
            <a:off x="1999613" y="3001751"/>
            <a:ext cx="8192775" cy="769441"/>
          </a:xfrm>
          <a:prstGeom prst="rect">
            <a:avLst/>
          </a:prstGeom>
        </p:spPr>
        <p:txBody>
          <a:bodyPr wrap="square">
            <a:spAutoFit/>
          </a:bodyPr>
          <a:lstStyle/>
          <a:p>
            <a:pPr algn="ctr"/>
            <a:r>
              <a:rPr lang="en-US" altLang="zh-CN" sz="4400" b="1" dirty="0">
                <a:solidFill>
                  <a:schemeClr val="bg2">
                    <a:lumMod val="25000"/>
                  </a:schemeClr>
                </a:solidFill>
                <a:latin typeface="Roboto" panose="02000000000000000000" pitchFamily="2" charset="0"/>
              </a:rPr>
              <a:t>CORE TECHNIQUE</a:t>
            </a:r>
          </a:p>
        </p:txBody>
      </p:sp>
      <p:sp>
        <p:nvSpPr>
          <p:cNvPr id="19" name="TextBox 18"/>
          <p:cNvSpPr txBox="1"/>
          <p:nvPr/>
        </p:nvSpPr>
        <p:spPr>
          <a:xfrm>
            <a:off x="1058794" y="1405930"/>
            <a:ext cx="1606978" cy="707886"/>
          </a:xfrm>
          <a:prstGeom prst="rect">
            <a:avLst/>
          </a:prstGeom>
          <a:noFill/>
        </p:spPr>
        <p:txBody>
          <a:bodyPr wrap="none" rtlCol="0">
            <a:spAutoFit/>
          </a:bodyPr>
          <a:lstStyle/>
          <a:p>
            <a:pPr algn="ctr"/>
            <a:r>
              <a:rPr lang="en-US" sz="4000" dirty="0">
                <a:solidFill>
                  <a:schemeClr val="tx1">
                    <a:lumMod val="65000"/>
                    <a:lumOff val="35000"/>
                  </a:schemeClr>
                </a:solidFill>
                <a:latin typeface="Dense" panose="02000000000000000000" pitchFamily="50" charset="0"/>
                <a:ea typeface="Roboto" panose="02000000000000000000" pitchFamily="2" charset="0"/>
              </a:rPr>
              <a:t>PART </a:t>
            </a:r>
            <a:r>
              <a:rPr lang="en-US" sz="4000" dirty="0">
                <a:solidFill>
                  <a:schemeClr val="accent1"/>
                </a:solidFill>
                <a:latin typeface="Dense" panose="02000000000000000000" pitchFamily="50" charset="0"/>
                <a:ea typeface="Roboto" panose="02000000000000000000" pitchFamily="2" charset="0"/>
              </a:rPr>
              <a:t>2</a:t>
            </a:r>
          </a:p>
        </p:txBody>
      </p:sp>
      <p:sp>
        <p:nvSpPr>
          <p:cNvPr id="20" name="Rectangle 19"/>
          <p:cNvSpPr/>
          <p:nvPr/>
        </p:nvSpPr>
        <p:spPr>
          <a:xfrm>
            <a:off x="1633603" y="1370791"/>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19">
            <a:extLst>
              <a:ext uri="{FF2B5EF4-FFF2-40B4-BE49-F238E27FC236}">
                <a16:creationId xmlns:a16="http://schemas.microsoft.com/office/drawing/2014/main" id="{F053D33A-8B54-4604-9E99-DEC9AA31C1C3}"/>
              </a:ext>
            </a:extLst>
          </p:cNvPr>
          <p:cNvSpPr/>
          <p:nvPr/>
        </p:nvSpPr>
        <p:spPr>
          <a:xfrm>
            <a:off x="1633603" y="215891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图片 5">
            <a:extLst>
              <a:ext uri="{FF2B5EF4-FFF2-40B4-BE49-F238E27FC236}">
                <a16:creationId xmlns:a16="http://schemas.microsoft.com/office/drawing/2014/main" id="{6E9C7B88-D15B-4592-98F5-F503DC32BEE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54876" y="2356677"/>
            <a:ext cx="1637211" cy="402214"/>
          </a:xfrm>
          <a:prstGeom prst="rect">
            <a:avLst/>
          </a:prstGeom>
        </p:spPr>
      </p:pic>
      <p:sp>
        <p:nvSpPr>
          <p:cNvPr id="25" name="Oval 19">
            <a:extLst>
              <a:ext uri="{FF2B5EF4-FFF2-40B4-BE49-F238E27FC236}">
                <a16:creationId xmlns:a16="http://schemas.microsoft.com/office/drawing/2014/main" id="{A18FC31F-BB82-4A5E-912D-7B0313538389}"/>
              </a:ext>
            </a:extLst>
          </p:cNvPr>
          <p:cNvSpPr/>
          <p:nvPr/>
        </p:nvSpPr>
        <p:spPr>
          <a:xfrm>
            <a:off x="5777454" y="3957302"/>
            <a:ext cx="731520" cy="731520"/>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6" name="Oval 5">
            <a:extLst>
              <a:ext uri="{FF2B5EF4-FFF2-40B4-BE49-F238E27FC236}">
                <a16:creationId xmlns:a16="http://schemas.microsoft.com/office/drawing/2014/main" id="{B28EAD71-FF83-40D1-8EB2-A7AE2A1B38EA}"/>
              </a:ext>
            </a:extLst>
          </p:cNvPr>
          <p:cNvSpPr/>
          <p:nvPr/>
        </p:nvSpPr>
        <p:spPr>
          <a:xfrm>
            <a:off x="5840186" y="4020034"/>
            <a:ext cx="606056" cy="60605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7" name="Oval 13">
            <a:extLst>
              <a:ext uri="{FF2B5EF4-FFF2-40B4-BE49-F238E27FC236}">
                <a16:creationId xmlns:a16="http://schemas.microsoft.com/office/drawing/2014/main" id="{0AF7E5B8-2C0D-4FE6-9BCD-7C3FFCEC0DCE}"/>
              </a:ext>
            </a:extLst>
          </p:cNvPr>
          <p:cNvSpPr/>
          <p:nvPr/>
        </p:nvSpPr>
        <p:spPr>
          <a:xfrm>
            <a:off x="6648261" y="4131038"/>
            <a:ext cx="384048" cy="3840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28" name="Oval 14">
            <a:extLst>
              <a:ext uri="{FF2B5EF4-FFF2-40B4-BE49-F238E27FC236}">
                <a16:creationId xmlns:a16="http://schemas.microsoft.com/office/drawing/2014/main" id="{539D9A23-F9BF-4DFB-935D-A6F066918613}"/>
              </a:ext>
            </a:extLst>
          </p:cNvPr>
          <p:cNvSpPr/>
          <p:nvPr/>
        </p:nvSpPr>
        <p:spPr>
          <a:xfrm>
            <a:off x="5159702" y="4131038"/>
            <a:ext cx="384048" cy="38404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33" name="Oval 15">
            <a:extLst>
              <a:ext uri="{FF2B5EF4-FFF2-40B4-BE49-F238E27FC236}">
                <a16:creationId xmlns:a16="http://schemas.microsoft.com/office/drawing/2014/main" id="{097B2834-2B12-43CB-AB24-26B933916331}"/>
              </a:ext>
            </a:extLst>
          </p:cNvPr>
          <p:cNvSpPr/>
          <p:nvPr/>
        </p:nvSpPr>
        <p:spPr>
          <a:xfrm>
            <a:off x="7328745" y="4131038"/>
            <a:ext cx="384048" cy="38404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34" name="Oval 16">
            <a:extLst>
              <a:ext uri="{FF2B5EF4-FFF2-40B4-BE49-F238E27FC236}">
                <a16:creationId xmlns:a16="http://schemas.microsoft.com/office/drawing/2014/main" id="{4734D286-3FFD-47DA-8AAD-98073C213C9B}"/>
              </a:ext>
            </a:extLst>
          </p:cNvPr>
          <p:cNvSpPr/>
          <p:nvPr/>
        </p:nvSpPr>
        <p:spPr>
          <a:xfrm>
            <a:off x="4479218" y="4131038"/>
            <a:ext cx="384048" cy="38404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15" name="Freeform 12">
            <a:extLst>
              <a:ext uri="{FF2B5EF4-FFF2-40B4-BE49-F238E27FC236}">
                <a16:creationId xmlns:a16="http://schemas.microsoft.com/office/drawing/2014/main" id="{38B91804-131A-4F98-8518-28D62B9CFB6A}"/>
              </a:ext>
            </a:extLst>
          </p:cNvPr>
          <p:cNvSpPr/>
          <p:nvPr/>
        </p:nvSpPr>
        <p:spPr>
          <a:xfrm rot="16200000" flipH="1">
            <a:off x="-3345712" y="6213277"/>
            <a:ext cx="3951768" cy="3951768"/>
          </a:xfrm>
          <a:custGeom>
            <a:avLst/>
            <a:gdLst>
              <a:gd name="connsiteX0" fmla="*/ 1170025 w 2340050"/>
              <a:gd name="connsiteY0" fmla="*/ 356633 h 2340050"/>
              <a:gd name="connsiteX1" fmla="*/ 356634 w 2340050"/>
              <a:gd name="connsiteY1" fmla="*/ 1170024 h 2340050"/>
              <a:gd name="connsiteX2" fmla="*/ 1170025 w 2340050"/>
              <a:gd name="connsiteY2" fmla="*/ 1983415 h 2340050"/>
              <a:gd name="connsiteX3" fmla="*/ 1983416 w 2340050"/>
              <a:gd name="connsiteY3" fmla="*/ 1170024 h 2340050"/>
              <a:gd name="connsiteX4" fmla="*/ 1983416 w 2340050"/>
              <a:gd name="connsiteY4" fmla="*/ 356633 h 2340050"/>
              <a:gd name="connsiteX5" fmla="*/ 1170026 w 2340050"/>
              <a:gd name="connsiteY5" fmla="*/ 0 h 2340050"/>
              <a:gd name="connsiteX6" fmla="*/ 2340050 w 2340050"/>
              <a:gd name="connsiteY6" fmla="*/ 0 h 2340050"/>
              <a:gd name="connsiteX7" fmla="*/ 2340050 w 2340050"/>
              <a:gd name="connsiteY7" fmla="*/ 1170025 h 2340050"/>
              <a:gd name="connsiteX8" fmla="*/ 1170025 w 2340050"/>
              <a:gd name="connsiteY8" fmla="*/ 2340050 h 2340050"/>
              <a:gd name="connsiteX9" fmla="*/ 0 w 2340050"/>
              <a:gd name="connsiteY9" fmla="*/ 1170025 h 2340050"/>
              <a:gd name="connsiteX10" fmla="*/ 1 w 2340050"/>
              <a:gd name="connsiteY10" fmla="*/ 1170025 h 2340050"/>
              <a:gd name="connsiteX11" fmla="*/ 1170026 w 2340050"/>
              <a:gd name="connsiteY11" fmla="*/ 0 h 234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0050" h="2340050">
                <a:moveTo>
                  <a:pt x="1170025" y="356633"/>
                </a:moveTo>
                <a:cubicBezTo>
                  <a:pt x="720802" y="356633"/>
                  <a:pt x="356634" y="720801"/>
                  <a:pt x="356634" y="1170024"/>
                </a:cubicBezTo>
                <a:cubicBezTo>
                  <a:pt x="356634" y="1619247"/>
                  <a:pt x="720802" y="1983415"/>
                  <a:pt x="1170025" y="1983415"/>
                </a:cubicBezTo>
                <a:cubicBezTo>
                  <a:pt x="1619248" y="1983415"/>
                  <a:pt x="1983416" y="1619247"/>
                  <a:pt x="1983416" y="1170024"/>
                </a:cubicBezTo>
                <a:lnTo>
                  <a:pt x="1983416" y="356633"/>
                </a:lnTo>
                <a:close/>
                <a:moveTo>
                  <a:pt x="1170026" y="0"/>
                </a:moveTo>
                <a:lnTo>
                  <a:pt x="2340050" y="0"/>
                </a:lnTo>
                <a:lnTo>
                  <a:pt x="2340050" y="1170025"/>
                </a:lnTo>
                <a:cubicBezTo>
                  <a:pt x="2340050" y="1816212"/>
                  <a:pt x="1816212" y="2340050"/>
                  <a:pt x="1170025" y="2340050"/>
                </a:cubicBezTo>
                <a:cubicBezTo>
                  <a:pt x="523838" y="2340050"/>
                  <a:pt x="0" y="1816212"/>
                  <a:pt x="0" y="1170025"/>
                </a:cubicBezTo>
                <a:lnTo>
                  <a:pt x="1" y="1170025"/>
                </a:lnTo>
                <a:cubicBezTo>
                  <a:pt x="1" y="523838"/>
                  <a:pt x="523839" y="0"/>
                  <a:pt x="117002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altLang="zh-CN" sz="4400" b="1" dirty="0">
                <a:solidFill>
                  <a:schemeClr val="tx1">
                    <a:lumMod val="65000"/>
                    <a:lumOff val="35000"/>
                  </a:schemeClr>
                </a:solidFill>
                <a:latin typeface="Roboto" panose="02000000000000000000" pitchFamily="2" charset="0"/>
                <a:ea typeface="Roboto" panose="02000000000000000000" pitchFamily="2" charset="0"/>
              </a:rPr>
              <a:t>Ⅱ</a:t>
            </a:r>
            <a:endParaRPr lang="en-US" sz="4400" b="1" dirty="0">
              <a:solidFill>
                <a:schemeClr val="tx1">
                  <a:lumMod val="65000"/>
                  <a:lumOff val="35000"/>
                </a:schemeClr>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268163957"/>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100" fill="hold"/>
                                        <p:tgtEl>
                                          <p:spTgt spid="25"/>
                                        </p:tgtEl>
                                        <p:attrNameLst>
                                          <p:attrName>ppt_w</p:attrName>
                                        </p:attrNameLst>
                                      </p:cBhvr>
                                      <p:tavLst>
                                        <p:tav tm="0">
                                          <p:val>
                                            <p:fltVal val="0"/>
                                          </p:val>
                                        </p:tav>
                                        <p:tav tm="100000">
                                          <p:val>
                                            <p:strVal val="#ppt_w"/>
                                          </p:val>
                                        </p:tav>
                                      </p:tavLst>
                                    </p:anim>
                                    <p:anim calcmode="lin" valueType="num">
                                      <p:cBhvr>
                                        <p:cTn id="8" dur="100" fill="hold"/>
                                        <p:tgtEl>
                                          <p:spTgt spid="25"/>
                                        </p:tgtEl>
                                        <p:attrNameLst>
                                          <p:attrName>ppt_h</p:attrName>
                                        </p:attrNameLst>
                                      </p:cBhvr>
                                      <p:tavLst>
                                        <p:tav tm="0">
                                          <p:val>
                                            <p:fltVal val="0"/>
                                          </p:val>
                                        </p:tav>
                                        <p:tav tm="100000">
                                          <p:val>
                                            <p:strVal val="#ppt_h"/>
                                          </p:val>
                                        </p:tav>
                                      </p:tavLst>
                                    </p:anim>
                                    <p:animEffect transition="in" filter="fade">
                                      <p:cBhvr>
                                        <p:cTn id="9" dur="100"/>
                                        <p:tgtEl>
                                          <p:spTgt spid="2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p:cTn id="12" dur="100" fill="hold"/>
                                        <p:tgtEl>
                                          <p:spTgt spid="26"/>
                                        </p:tgtEl>
                                        <p:attrNameLst>
                                          <p:attrName>ppt_w</p:attrName>
                                        </p:attrNameLst>
                                      </p:cBhvr>
                                      <p:tavLst>
                                        <p:tav tm="0">
                                          <p:val>
                                            <p:fltVal val="0"/>
                                          </p:val>
                                        </p:tav>
                                        <p:tav tm="100000">
                                          <p:val>
                                            <p:strVal val="#ppt_w"/>
                                          </p:val>
                                        </p:tav>
                                      </p:tavLst>
                                    </p:anim>
                                    <p:anim calcmode="lin" valueType="num">
                                      <p:cBhvr>
                                        <p:cTn id="13" dur="100" fill="hold"/>
                                        <p:tgtEl>
                                          <p:spTgt spid="26"/>
                                        </p:tgtEl>
                                        <p:attrNameLst>
                                          <p:attrName>ppt_h</p:attrName>
                                        </p:attrNameLst>
                                      </p:cBhvr>
                                      <p:tavLst>
                                        <p:tav tm="0">
                                          <p:val>
                                            <p:fltVal val="0"/>
                                          </p:val>
                                        </p:tav>
                                        <p:tav tm="100000">
                                          <p:val>
                                            <p:strVal val="#ppt_h"/>
                                          </p:val>
                                        </p:tav>
                                      </p:tavLst>
                                    </p:anim>
                                    <p:animEffect transition="in" filter="fade">
                                      <p:cBhvr>
                                        <p:cTn id="14" dur="100"/>
                                        <p:tgtEl>
                                          <p:spTgt spid="26"/>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27"/>
                                        </p:tgtEl>
                                        <p:attrNameLst>
                                          <p:attrName>style.visibility</p:attrName>
                                        </p:attrNameLst>
                                      </p:cBhvr>
                                      <p:to>
                                        <p:strVal val="visible"/>
                                      </p:to>
                                    </p:set>
                                    <p:anim calcmode="lin" valueType="num">
                                      <p:cBhvr>
                                        <p:cTn id="17" dur="100" fill="hold"/>
                                        <p:tgtEl>
                                          <p:spTgt spid="27"/>
                                        </p:tgtEl>
                                        <p:attrNameLst>
                                          <p:attrName>ppt_w</p:attrName>
                                        </p:attrNameLst>
                                      </p:cBhvr>
                                      <p:tavLst>
                                        <p:tav tm="0">
                                          <p:val>
                                            <p:fltVal val="0"/>
                                          </p:val>
                                        </p:tav>
                                        <p:tav tm="100000">
                                          <p:val>
                                            <p:strVal val="#ppt_w"/>
                                          </p:val>
                                        </p:tav>
                                      </p:tavLst>
                                    </p:anim>
                                    <p:anim calcmode="lin" valueType="num">
                                      <p:cBhvr>
                                        <p:cTn id="18" dur="100" fill="hold"/>
                                        <p:tgtEl>
                                          <p:spTgt spid="27"/>
                                        </p:tgtEl>
                                        <p:attrNameLst>
                                          <p:attrName>ppt_h</p:attrName>
                                        </p:attrNameLst>
                                      </p:cBhvr>
                                      <p:tavLst>
                                        <p:tav tm="0">
                                          <p:val>
                                            <p:fltVal val="0"/>
                                          </p:val>
                                        </p:tav>
                                        <p:tav tm="100000">
                                          <p:val>
                                            <p:strVal val="#ppt_h"/>
                                          </p:val>
                                        </p:tav>
                                      </p:tavLst>
                                    </p:anim>
                                    <p:animEffect transition="in" filter="fade">
                                      <p:cBhvr>
                                        <p:cTn id="19" dur="100"/>
                                        <p:tgtEl>
                                          <p:spTgt spid="27"/>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cBhvr>
                                        <p:cTn id="22" dur="100" fill="hold"/>
                                        <p:tgtEl>
                                          <p:spTgt spid="28"/>
                                        </p:tgtEl>
                                        <p:attrNameLst>
                                          <p:attrName>ppt_w</p:attrName>
                                        </p:attrNameLst>
                                      </p:cBhvr>
                                      <p:tavLst>
                                        <p:tav tm="0">
                                          <p:val>
                                            <p:fltVal val="0"/>
                                          </p:val>
                                        </p:tav>
                                        <p:tav tm="100000">
                                          <p:val>
                                            <p:strVal val="#ppt_w"/>
                                          </p:val>
                                        </p:tav>
                                      </p:tavLst>
                                    </p:anim>
                                    <p:anim calcmode="lin" valueType="num">
                                      <p:cBhvr>
                                        <p:cTn id="23" dur="100" fill="hold"/>
                                        <p:tgtEl>
                                          <p:spTgt spid="28"/>
                                        </p:tgtEl>
                                        <p:attrNameLst>
                                          <p:attrName>ppt_h</p:attrName>
                                        </p:attrNameLst>
                                      </p:cBhvr>
                                      <p:tavLst>
                                        <p:tav tm="0">
                                          <p:val>
                                            <p:fltVal val="0"/>
                                          </p:val>
                                        </p:tav>
                                        <p:tav tm="100000">
                                          <p:val>
                                            <p:strVal val="#ppt_h"/>
                                          </p:val>
                                        </p:tav>
                                      </p:tavLst>
                                    </p:anim>
                                    <p:animEffect transition="in" filter="fade">
                                      <p:cBhvr>
                                        <p:cTn id="24" dur="100"/>
                                        <p:tgtEl>
                                          <p:spTgt spid="28"/>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33"/>
                                        </p:tgtEl>
                                        <p:attrNameLst>
                                          <p:attrName>style.visibility</p:attrName>
                                        </p:attrNameLst>
                                      </p:cBhvr>
                                      <p:to>
                                        <p:strVal val="visible"/>
                                      </p:to>
                                    </p:set>
                                    <p:anim calcmode="lin" valueType="num">
                                      <p:cBhvr>
                                        <p:cTn id="27" dur="100" fill="hold"/>
                                        <p:tgtEl>
                                          <p:spTgt spid="33"/>
                                        </p:tgtEl>
                                        <p:attrNameLst>
                                          <p:attrName>ppt_w</p:attrName>
                                        </p:attrNameLst>
                                      </p:cBhvr>
                                      <p:tavLst>
                                        <p:tav tm="0">
                                          <p:val>
                                            <p:fltVal val="0"/>
                                          </p:val>
                                        </p:tav>
                                        <p:tav tm="100000">
                                          <p:val>
                                            <p:strVal val="#ppt_w"/>
                                          </p:val>
                                        </p:tav>
                                      </p:tavLst>
                                    </p:anim>
                                    <p:anim calcmode="lin" valueType="num">
                                      <p:cBhvr>
                                        <p:cTn id="28" dur="100" fill="hold"/>
                                        <p:tgtEl>
                                          <p:spTgt spid="33"/>
                                        </p:tgtEl>
                                        <p:attrNameLst>
                                          <p:attrName>ppt_h</p:attrName>
                                        </p:attrNameLst>
                                      </p:cBhvr>
                                      <p:tavLst>
                                        <p:tav tm="0">
                                          <p:val>
                                            <p:fltVal val="0"/>
                                          </p:val>
                                        </p:tav>
                                        <p:tav tm="100000">
                                          <p:val>
                                            <p:strVal val="#ppt_h"/>
                                          </p:val>
                                        </p:tav>
                                      </p:tavLst>
                                    </p:anim>
                                    <p:animEffect transition="in" filter="fade">
                                      <p:cBhvr>
                                        <p:cTn id="29" dur="100"/>
                                        <p:tgtEl>
                                          <p:spTgt spid="33"/>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34"/>
                                        </p:tgtEl>
                                        <p:attrNameLst>
                                          <p:attrName>style.visibility</p:attrName>
                                        </p:attrNameLst>
                                      </p:cBhvr>
                                      <p:to>
                                        <p:strVal val="visible"/>
                                      </p:to>
                                    </p:set>
                                    <p:anim calcmode="lin" valueType="num">
                                      <p:cBhvr>
                                        <p:cTn id="32" dur="100" fill="hold"/>
                                        <p:tgtEl>
                                          <p:spTgt spid="34"/>
                                        </p:tgtEl>
                                        <p:attrNameLst>
                                          <p:attrName>ppt_w</p:attrName>
                                        </p:attrNameLst>
                                      </p:cBhvr>
                                      <p:tavLst>
                                        <p:tav tm="0">
                                          <p:val>
                                            <p:fltVal val="0"/>
                                          </p:val>
                                        </p:tav>
                                        <p:tav tm="100000">
                                          <p:val>
                                            <p:strVal val="#ppt_w"/>
                                          </p:val>
                                        </p:tav>
                                      </p:tavLst>
                                    </p:anim>
                                    <p:anim calcmode="lin" valueType="num">
                                      <p:cBhvr>
                                        <p:cTn id="33" dur="100" fill="hold"/>
                                        <p:tgtEl>
                                          <p:spTgt spid="34"/>
                                        </p:tgtEl>
                                        <p:attrNameLst>
                                          <p:attrName>ppt_h</p:attrName>
                                        </p:attrNameLst>
                                      </p:cBhvr>
                                      <p:tavLst>
                                        <p:tav tm="0">
                                          <p:val>
                                            <p:fltVal val="0"/>
                                          </p:val>
                                        </p:tav>
                                        <p:tav tm="100000">
                                          <p:val>
                                            <p:strVal val="#ppt_h"/>
                                          </p:val>
                                        </p:tav>
                                      </p:tavLst>
                                    </p:anim>
                                    <p:animEffect transition="in" filter="fade">
                                      <p:cBhvr>
                                        <p:cTn id="34" dur="1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33" grpId="0" animBg="1"/>
      <p:bldP spid="3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8">
            <a:extLst>
              <a:ext uri="{FF2B5EF4-FFF2-40B4-BE49-F238E27FC236}">
                <a16:creationId xmlns:a16="http://schemas.microsoft.com/office/drawing/2014/main" id="{13AC680F-717B-4D28-AB50-61BCD4578EC1}"/>
              </a:ext>
            </a:extLst>
          </p:cNvPr>
          <p:cNvSpPr txBox="1"/>
          <p:nvPr/>
        </p:nvSpPr>
        <p:spPr>
          <a:xfrm>
            <a:off x="2997107" y="2588926"/>
            <a:ext cx="5814605" cy="1107996"/>
          </a:xfrm>
          <a:prstGeom prst="rect">
            <a:avLst/>
          </a:prstGeom>
          <a:noFill/>
        </p:spPr>
        <p:txBody>
          <a:bodyPr wrap="none" rtlCol="0">
            <a:spAutoFit/>
          </a:bodyPr>
          <a:lstStyle/>
          <a:p>
            <a:pPr algn="ctr"/>
            <a:r>
              <a:rPr lang="en-US" altLang="zh-CN" sz="6600" dirty="0">
                <a:solidFill>
                  <a:schemeClr val="tx1">
                    <a:lumMod val="65000"/>
                    <a:lumOff val="35000"/>
                  </a:schemeClr>
                </a:solidFill>
                <a:latin typeface="Dense" panose="02000000000000000000" pitchFamily="50" charset="0"/>
                <a:ea typeface="Roboto" panose="02000000000000000000" pitchFamily="2" charset="0"/>
              </a:rPr>
              <a:t>Module</a:t>
            </a:r>
            <a:r>
              <a:rPr lang="en-US" sz="6600" dirty="0">
                <a:solidFill>
                  <a:schemeClr val="tx1">
                    <a:lumMod val="65000"/>
                    <a:lumOff val="35000"/>
                  </a:schemeClr>
                </a:solidFill>
                <a:latin typeface="Dense" panose="02000000000000000000" pitchFamily="50" charset="0"/>
                <a:ea typeface="Roboto" panose="02000000000000000000" pitchFamily="2" charset="0"/>
              </a:rPr>
              <a:t> Analysis</a:t>
            </a:r>
          </a:p>
        </p:txBody>
      </p:sp>
      <p:sp>
        <p:nvSpPr>
          <p:cNvPr id="7" name="Rectangle 24">
            <a:extLst>
              <a:ext uri="{FF2B5EF4-FFF2-40B4-BE49-F238E27FC236}">
                <a16:creationId xmlns:a16="http://schemas.microsoft.com/office/drawing/2014/main" id="{BF0543D1-8C2C-49C8-AE0E-3047956273B6}"/>
              </a:ext>
            </a:extLst>
          </p:cNvPr>
          <p:cNvSpPr/>
          <p:nvPr/>
        </p:nvSpPr>
        <p:spPr>
          <a:xfrm>
            <a:off x="3835036" y="3696922"/>
            <a:ext cx="4138747"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2902492"/>
      </p:ext>
    </p:extLst>
  </p:cSld>
  <p:clrMapOvr>
    <a:masterClrMapping/>
  </p:clrMapOvr>
  <mc:AlternateContent xmlns:mc="http://schemas.openxmlformats.org/markup-compatibility/2006" xmlns:p14="http://schemas.microsoft.com/office/powerpoint/2010/main">
    <mc:Choice Requires="p14">
      <p:transition p14:dur="250" advClick="0" advTm="10">
        <p:split orient="vert"/>
      </p:transition>
    </mc:Choice>
    <mc:Fallback xmlns="">
      <p:transition advClick="0" advTm="10">
        <p:split orient="vert"/>
      </p:transition>
    </mc:Fallback>
  </mc:AlternateContent>
</p:sld>
</file>

<file path=ppt/theme/theme1.xml><?xml version="1.0" encoding="utf-8"?>
<a:theme xmlns:a="http://schemas.openxmlformats.org/drawingml/2006/main" name="Office Theme">
  <a:themeElements>
    <a:clrScheme name="Single Blue">
      <a:dk1>
        <a:sysClr val="windowText" lastClr="000000"/>
      </a:dk1>
      <a:lt1>
        <a:sysClr val="window" lastClr="FFFFFF"/>
      </a:lt1>
      <a:dk2>
        <a:srgbClr val="231D1F"/>
      </a:dk2>
      <a:lt2>
        <a:srgbClr val="ECF0F1"/>
      </a:lt2>
      <a:accent1>
        <a:srgbClr val="4B7FA7"/>
      </a:accent1>
      <a:accent2>
        <a:srgbClr val="4B7FA7"/>
      </a:accent2>
      <a:accent3>
        <a:srgbClr val="4B7FA7"/>
      </a:accent3>
      <a:accent4>
        <a:srgbClr val="4B7FA7"/>
      </a:accent4>
      <a:accent5>
        <a:srgbClr val="4B7FA7"/>
      </a:accent5>
      <a:accent6>
        <a:srgbClr val="4B7FA7"/>
      </a:accent6>
      <a:hlink>
        <a:srgbClr val="4B7FA7"/>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item1.xml><?xml version="1.0" encoding="utf-8"?>
<Control xmlns="http://schemas.microsoft.com/VisualStudio/2011/storyboarding/control">
  <Id Name="System.Storyboarding.WindowsAppIcons.Like" Revision="1" Stencil="System.Storyboarding.WindowsAppIcons" StencilVersion="0.1"/>
</Control>
</file>

<file path=customXml/item2.xml><?xml version="1.0" encoding="utf-8"?>
<Control xmlns="http://schemas.microsoft.com/VisualStudio/2011/storyboarding/control">
  <Id Name="System.Storyboarding.WindowsApps.WindowsAppsProgressRing" Revision="1" Stencil="System.Storyboarding.WindowsApps" StencilVersion="0.1"/>
</Control>
</file>

<file path=customXml/item3.xml><?xml version="1.0" encoding="utf-8"?>
<Control xmlns="http://schemas.microsoft.com/VisualStudio/2011/storyboarding/control">
  <Id Name="System.Storyboarding.WindowsAppIcons.Like" Revision="1" Stencil="System.Storyboarding.WindowsAppIcons" StencilVersion="0.1"/>
</Control>
</file>

<file path=customXml/item4.xml><?xml version="1.0" encoding="utf-8"?>
<Control xmlns="http://schemas.microsoft.com/VisualStudio/2011/storyboarding/control">
  <Id Name="System.Storyboarding.WindowsAppIcons.Emoji" Revision="1" Stencil="System.Storyboarding.WindowsAppIcons" StencilVersion="0.1"/>
</Control>
</file>

<file path=customXml/item5.xml><?xml version="1.0" encoding="utf-8"?>
<Control xmlns="http://schemas.microsoft.com/VisualStudio/2011/storyboarding/control">
  <Id Name="System.Storyboarding.WindowsAppIcons.Heart" Revision="1" Stencil="System.Storyboarding.WindowsAppIcons" StencilVersion="0.1"/>
</Control>
</file>

<file path=customXml/item6.xml><?xml version="1.0" encoding="utf-8"?>
<Control xmlns="http://schemas.microsoft.com/VisualStudio/2011/storyboarding/control">
  <Id Name="91f9215f-48a3-4bce-9856-a1c79d18b395" RevisionId="54383394-c8b8-40b0-9c4b-42c6089a8ac7" Stencil="172d6d98-e5c9-42e9-a209-79f7a94bbd38" StencilRevisionId="00000000-0000-0000-0000-000000000000" StencilVersion="0.0"/>
</Control>
</file>

<file path=customXml/item7.xml><?xml version="1.0" encoding="utf-8"?>
<Control xmlns="http://schemas.microsoft.com/VisualStudio/2011/storyboarding/control">
  <Id Name="System.Storyboarding.WindowsApps.WindowsAppsProgressRing" Revision="1" Stencil="System.Storyboarding.WindowsApps" StencilVersion="0.1"/>
</Control>
</file>

<file path=customXml/itemProps1.xml><?xml version="1.0" encoding="utf-8"?>
<ds:datastoreItem xmlns:ds="http://schemas.openxmlformats.org/officeDocument/2006/customXml" ds:itemID="{3C002991-02ED-412A-951E-05470420DA74}">
  <ds:schemaRefs>
    <ds:schemaRef ds:uri="http://schemas.microsoft.com/VisualStudio/2011/storyboarding/control"/>
  </ds:schemaRefs>
</ds:datastoreItem>
</file>

<file path=customXml/itemProps2.xml><?xml version="1.0" encoding="utf-8"?>
<ds:datastoreItem xmlns:ds="http://schemas.openxmlformats.org/officeDocument/2006/customXml" ds:itemID="{898E49F9-C364-43EB-9760-9D4CCDE3F6E3}">
  <ds:schemaRefs>
    <ds:schemaRef ds:uri="http://schemas.microsoft.com/VisualStudio/2011/storyboarding/control"/>
  </ds:schemaRefs>
</ds:datastoreItem>
</file>

<file path=customXml/itemProps3.xml><?xml version="1.0" encoding="utf-8"?>
<ds:datastoreItem xmlns:ds="http://schemas.openxmlformats.org/officeDocument/2006/customXml" ds:itemID="{FD3A624C-2910-49AB-A57A-537716D4AA48}">
  <ds:schemaRefs>
    <ds:schemaRef ds:uri="http://schemas.microsoft.com/VisualStudio/2011/storyboarding/control"/>
  </ds:schemaRefs>
</ds:datastoreItem>
</file>

<file path=customXml/itemProps4.xml><?xml version="1.0" encoding="utf-8"?>
<ds:datastoreItem xmlns:ds="http://schemas.openxmlformats.org/officeDocument/2006/customXml" ds:itemID="{31E3A623-082B-4005-9574-7776FAD2CDF5}">
  <ds:schemaRefs>
    <ds:schemaRef ds:uri="http://schemas.microsoft.com/VisualStudio/2011/storyboarding/control"/>
  </ds:schemaRefs>
</ds:datastoreItem>
</file>

<file path=customXml/itemProps5.xml><?xml version="1.0" encoding="utf-8"?>
<ds:datastoreItem xmlns:ds="http://schemas.openxmlformats.org/officeDocument/2006/customXml" ds:itemID="{BC296996-13CE-4E64-B255-DC16A1E0F0C1}">
  <ds:schemaRefs>
    <ds:schemaRef ds:uri="http://schemas.microsoft.com/VisualStudio/2011/storyboarding/control"/>
  </ds:schemaRefs>
</ds:datastoreItem>
</file>

<file path=customXml/itemProps6.xml><?xml version="1.0" encoding="utf-8"?>
<ds:datastoreItem xmlns:ds="http://schemas.openxmlformats.org/officeDocument/2006/customXml" ds:itemID="{AAE9B66C-C51E-45FF-A0AF-F87D4E76C603}">
  <ds:schemaRefs>
    <ds:schemaRef ds:uri="http://schemas.microsoft.com/VisualStudio/2011/storyboarding/control"/>
  </ds:schemaRefs>
</ds:datastoreItem>
</file>

<file path=customXml/itemProps7.xml><?xml version="1.0" encoding="utf-8"?>
<ds:datastoreItem xmlns:ds="http://schemas.openxmlformats.org/officeDocument/2006/customXml" ds:itemID="{28F7BD03-2F8F-4197-BB13-3DDF2A56CAD6}">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emplate>Facet</Template>
  <TotalTime>7874</TotalTime>
  <Words>3126</Words>
  <Application>Microsoft Macintosh PowerPoint</Application>
  <PresentationFormat>宽屏</PresentationFormat>
  <Paragraphs>450</Paragraphs>
  <Slides>45</Slides>
  <Notes>38</Notes>
  <HiddenSlides>7</HiddenSlides>
  <MMClips>1</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45</vt:i4>
      </vt:variant>
    </vt:vector>
  </HeadingPairs>
  <TitlesOfParts>
    <vt:vector size="57" baseType="lpstr">
      <vt:lpstr>宋体</vt:lpstr>
      <vt:lpstr>Calibri</vt:lpstr>
      <vt:lpstr>Wingdings</vt:lpstr>
      <vt:lpstr>Times New Roman</vt:lpstr>
      <vt:lpstr>Arial</vt:lpstr>
      <vt:lpstr>Century Gothic</vt:lpstr>
      <vt:lpstr>Dense</vt:lpstr>
      <vt:lpstr>等线</vt:lpstr>
      <vt:lpstr>Pegazi</vt:lpstr>
      <vt:lpstr>Roboto</vt:lpstr>
      <vt:lpstr>Open Sans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Volt - Colorful Birigh</dc:title>
  <dc:creator>SimpleSmart</dc:creator>
  <cp:keywords>Presentation template; Volt; SimpleSmart</cp:keywords>
  <dc:description>Creative Business Template VOLT.</dc:description>
  <cp:lastModifiedBy>liu ye</cp:lastModifiedBy>
  <cp:revision>1298</cp:revision>
  <dcterms:created xsi:type="dcterms:W3CDTF">2015-03-01T11:49:49Z</dcterms:created>
  <dcterms:modified xsi:type="dcterms:W3CDTF">2018-08-24T10:52:14Z</dcterms:modified>
  <cp:category>Business Multipurpose Template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

<file path=docProps/thumbnail.jpeg>
</file>